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8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9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10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11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1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1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9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0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  <p:sldMasterId id="2147483692" r:id="rId2"/>
    <p:sldMasterId id="2147483676" r:id="rId3"/>
    <p:sldMasterId id="2147483704" r:id="rId4"/>
    <p:sldMasterId id="2147483702" r:id="rId5"/>
    <p:sldMasterId id="2147483666" r:id="rId6"/>
    <p:sldMasterId id="2147483694" r:id="rId7"/>
    <p:sldMasterId id="2147483678" r:id="rId8"/>
    <p:sldMasterId id="2147483668" r:id="rId9"/>
    <p:sldMasterId id="2147483700" r:id="rId10"/>
    <p:sldMasterId id="2147483662" r:id="rId11"/>
    <p:sldMasterId id="2147483710" r:id="rId12"/>
    <p:sldMasterId id="2147483712" r:id="rId13"/>
    <p:sldMasterId id="2147483714" r:id="rId14"/>
    <p:sldMasterId id="2147483664" r:id="rId15"/>
    <p:sldMasterId id="2147483670" r:id="rId16"/>
    <p:sldMasterId id="2147483734" r:id="rId17"/>
    <p:sldMasterId id="2147483736" r:id="rId18"/>
    <p:sldMasterId id="2147483738" r:id="rId19"/>
    <p:sldMasterId id="2147483740" r:id="rId20"/>
    <p:sldMasterId id="2147483931" r:id="rId21"/>
  </p:sldMasterIdLst>
  <p:notesMasterIdLst>
    <p:notesMasterId r:id="rId34"/>
  </p:notesMasterIdLst>
  <p:handoutMasterIdLst>
    <p:handoutMasterId r:id="rId35"/>
  </p:handoutMasterIdLst>
  <p:sldIdLst>
    <p:sldId id="256" r:id="rId22"/>
    <p:sldId id="257" r:id="rId23"/>
    <p:sldId id="269" r:id="rId24"/>
    <p:sldId id="258" r:id="rId25"/>
    <p:sldId id="270" r:id="rId26"/>
    <p:sldId id="259" r:id="rId27"/>
    <p:sldId id="260" r:id="rId28"/>
    <p:sldId id="268" r:id="rId29"/>
    <p:sldId id="262" r:id="rId30"/>
    <p:sldId id="263" r:id="rId31"/>
    <p:sldId id="265" r:id="rId32"/>
    <p:sldId id="266" r:id="rId33"/>
  </p:sldIdLst>
  <p:sldSz cx="9144000" cy="6858000" type="screen4x3"/>
  <p:notesSz cx="6858000" cy="9144000"/>
  <p:defaultTextStyle>
    <a:defPPr>
      <a:defRPr lang="en-US"/>
    </a:defPPr>
    <a:lvl1pPr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56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28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00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72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7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94"/>
    <a:srgbClr val="004F8E"/>
    <a:srgbClr val="00599A"/>
    <a:srgbClr val="005191"/>
    <a:srgbClr val="0E3C75"/>
    <a:srgbClr val="CA0C11"/>
    <a:srgbClr val="A40418"/>
    <a:srgbClr val="D50F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8" autoAdjust="0"/>
    <p:restoredTop sz="86410" autoAdjust="0"/>
  </p:normalViewPr>
  <p:slideViewPr>
    <p:cSldViewPr snapToGrid="0" snapToObjects="1">
      <p:cViewPr varScale="1">
        <p:scale>
          <a:sx n="69" d="100"/>
          <a:sy n="69" d="100"/>
        </p:scale>
        <p:origin x="582" y="60"/>
      </p:cViewPr>
      <p:guideLst>
        <p:guide orient="horz"/>
        <p:guide pos="7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tableStyles" Target="tableStyles.xml"/><Relationship Id="rId21" Type="http://schemas.openxmlformats.org/officeDocument/2006/relationships/slideMaster" Target="slideMasters/slideMaster2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57039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AE1934EA-5A92-4FAC-AAD4-F10C7C66E949}" type="datetime1">
              <a:rPr lang="en-US"/>
              <a:pPr>
                <a:defRPr/>
              </a:pPr>
              <a:t>12/8/2017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57039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186B432B-DDDE-4D0E-B810-3310DB351C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4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1745B24-70A6-43E2-B9A1-B6FD8545FF9D}" type="datetime1">
              <a:rPr lang="zh-CN" altLang="en-US"/>
              <a:pPr>
                <a:defRPr/>
              </a:pPr>
              <a:t>2017/12/8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2FB037A-DD09-404B-AC7B-237F9F37D1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8803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灯片编号占位符 6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44F7D3-CC51-4B0E-B0FB-79CC8E9F7C9A}" type="slidenum">
              <a:rPr lang="zh-CN" altLang="en-US" smtClean="0"/>
              <a:pPr/>
              <a:t>1</a:t>
            </a:fld>
            <a:endParaRPr lang="zh-CN" altLang="en-US" smtClean="0"/>
          </a:p>
        </p:txBody>
      </p:sp>
      <p:sp>
        <p:nvSpPr>
          <p:cNvPr id="471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9492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灯片编号占位符 6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5E0707-46E7-4F78-AFDE-2EEB148835EC}" type="slidenum">
              <a:rPr lang="zh-CN" altLang="en-US" smtClean="0"/>
              <a:pPr/>
              <a:t>8</a:t>
            </a:fld>
            <a:endParaRPr lang="zh-CN" altLang="en-US" smtClean="0"/>
          </a:p>
        </p:txBody>
      </p:sp>
      <p:sp>
        <p:nvSpPr>
          <p:cNvPr id="55298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  <p:sp>
        <p:nvSpPr>
          <p:cNvPr id="55300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C44D178-B939-488B-AEEE-01D5643D5485}" type="slidenum">
              <a:rPr lang="zh-CN" altLang="en-US" sz="1200"/>
              <a:pPr algn="r"/>
              <a:t>8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908538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/>
          <a:lstStyle/>
          <a:p>
            <a:fld id="{E01A5AD9-41BB-46AD-AF64-2C17FD39D3CE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/>
          <a:lstStyle/>
          <a:p>
            <a:fld id="{81B05BE7-E1D4-4360-943C-117F19D42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702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/>
          <a:lstStyle/>
          <a:p>
            <a:fld id="{E01A5AD9-41BB-46AD-AF64-2C17FD39D3CE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/>
          <a:lstStyle/>
          <a:p>
            <a:fld id="{81B05BE7-E1D4-4360-943C-117F19D42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169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0" y="706438"/>
            <a:ext cx="62611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104900" y="2032000"/>
            <a:ext cx="3054350" cy="3822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311650" y="2032000"/>
            <a:ext cx="3054350" cy="1835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311650" y="4019550"/>
            <a:ext cx="3054350" cy="1835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67246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/>
          <a:lstStyle/>
          <a:p>
            <a:fld id="{E01A5AD9-41BB-46AD-AF64-2C17FD39D3CE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/>
          <a:lstStyle/>
          <a:p>
            <a:fld id="{81B05BE7-E1D4-4360-943C-117F19D42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518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/>
          <a:lstStyle/>
          <a:p>
            <a:fld id="{E01A5AD9-41BB-46AD-AF64-2C17FD39D3CE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/>
          <a:lstStyle/>
          <a:p>
            <a:fld id="{81B05BE7-E1D4-4360-943C-117F19D42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69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0" y="706438"/>
            <a:ext cx="62611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104900" y="2032000"/>
            <a:ext cx="3054350" cy="3822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311650" y="2032000"/>
            <a:ext cx="3054350" cy="1835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311650" y="4019550"/>
            <a:ext cx="3054350" cy="1835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85478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/>
          <a:lstStyle/>
          <a:p>
            <a:fld id="{E01A5AD9-41BB-46AD-AF64-2C17FD39D3CE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/>
          <a:lstStyle/>
          <a:p>
            <a:fld id="{81B05BE7-E1D4-4360-943C-117F19D42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591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638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939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0" y="706438"/>
            <a:ext cx="62611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104900" y="2032000"/>
            <a:ext cx="3054350" cy="382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311650" y="2032000"/>
            <a:ext cx="3054350" cy="18351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311650" y="4019550"/>
            <a:ext cx="3054350" cy="18351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80896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1443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0" y="706438"/>
            <a:ext cx="62611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104900" y="2032000"/>
            <a:ext cx="3054350" cy="382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311650" y="2032000"/>
            <a:ext cx="3054350" cy="18351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311650" y="4019550"/>
            <a:ext cx="3054350" cy="18351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974610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411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0" y="706438"/>
            <a:ext cx="62611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104900" y="2032000"/>
            <a:ext cx="3054350" cy="382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311650" y="2032000"/>
            <a:ext cx="3054350" cy="18351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311650" y="4019550"/>
            <a:ext cx="3054350" cy="18351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4546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/>
          <a:lstStyle/>
          <a:p>
            <a:fld id="{E01A5AD9-41BB-46AD-AF64-2C17FD39D3CE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/>
          <a:lstStyle/>
          <a:p>
            <a:fld id="{81B05BE7-E1D4-4360-943C-117F19D42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392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0" y="706438"/>
            <a:ext cx="62611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104900" y="2032000"/>
            <a:ext cx="3054350" cy="382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311650" y="2032000"/>
            <a:ext cx="3054350" cy="18351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311650" y="4019550"/>
            <a:ext cx="3054350" cy="18351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2064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0" y="706438"/>
            <a:ext cx="62611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104900" y="2032000"/>
            <a:ext cx="3054350" cy="382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311650" y="2032000"/>
            <a:ext cx="3054350" cy="18351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311650" y="4019550"/>
            <a:ext cx="3054350" cy="18351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924389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4737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0" y="706438"/>
            <a:ext cx="62611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104900" y="2032000"/>
            <a:ext cx="3054350" cy="382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311650" y="2032000"/>
            <a:ext cx="3054350" cy="18351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311650" y="4019550"/>
            <a:ext cx="3054350" cy="18351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081096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0" y="706438"/>
            <a:ext cx="62611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104900" y="2032000"/>
            <a:ext cx="3054350" cy="3822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311650" y="2032000"/>
            <a:ext cx="3054350" cy="1835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311650" y="4019550"/>
            <a:ext cx="3054350" cy="1835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691123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2002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0" y="706438"/>
            <a:ext cx="62611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104900" y="2032000"/>
            <a:ext cx="3054350" cy="382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311650" y="2032000"/>
            <a:ext cx="3054350" cy="18351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311650" y="4019550"/>
            <a:ext cx="3054350" cy="18351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755858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8226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0" y="706438"/>
            <a:ext cx="62611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104900" y="2032000"/>
            <a:ext cx="3054350" cy="382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311650" y="2032000"/>
            <a:ext cx="3054350" cy="18351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311650" y="4019550"/>
            <a:ext cx="3054350" cy="18351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194473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3364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0" y="706438"/>
            <a:ext cx="62611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104900" y="2032000"/>
            <a:ext cx="3054350" cy="3822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311650" y="2032000"/>
            <a:ext cx="3054350" cy="18351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311650" y="4019550"/>
            <a:ext cx="3054350" cy="18351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175367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637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ten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1196975"/>
            <a:ext cx="62611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2522538"/>
            <a:ext cx="6261100" cy="2925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217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0" y="706438"/>
            <a:ext cx="62611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104900" y="2032000"/>
            <a:ext cx="3054350" cy="3822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311650" y="2032000"/>
            <a:ext cx="3054350" cy="1835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311650" y="4019550"/>
            <a:ext cx="3054350" cy="1835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864983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954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ten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1196975"/>
            <a:ext cx="62611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2522538"/>
            <a:ext cx="6261100" cy="2925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270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0" y="706438"/>
            <a:ext cx="62611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104900" y="2032000"/>
            <a:ext cx="3054350" cy="3822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311650" y="2032000"/>
            <a:ext cx="3054350" cy="1835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311650" y="4019550"/>
            <a:ext cx="3054350" cy="1835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448580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4291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ten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1196975"/>
            <a:ext cx="62611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2522538"/>
            <a:ext cx="6261100" cy="2925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168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0" y="706438"/>
            <a:ext cx="62611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104900" y="2032000"/>
            <a:ext cx="3054350" cy="3822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311650" y="2032000"/>
            <a:ext cx="3054350" cy="1835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311650" y="4019550"/>
            <a:ext cx="3054350" cy="1835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17132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/>
          <a:lstStyle/>
          <a:p>
            <a:fld id="{E01A5AD9-41BB-46AD-AF64-2C17FD39D3CE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/>
          <a:lstStyle/>
          <a:p>
            <a:fld id="{81B05BE7-E1D4-4360-943C-117F19D42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109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9244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ten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1196975"/>
            <a:ext cx="62611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2522538"/>
            <a:ext cx="6261100" cy="2925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22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0" y="706438"/>
            <a:ext cx="62611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104900" y="2032000"/>
            <a:ext cx="3054350" cy="3822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311650" y="2032000"/>
            <a:ext cx="3054350" cy="1835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311650" y="4019550"/>
            <a:ext cx="3054350" cy="1835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102392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3047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A5AD9-41BB-46AD-AF64-2C17FD39D3CE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05BE7-E1D4-4360-943C-117F19D42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344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3051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133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0177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83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/>
          <a:lstStyle/>
          <a:p>
            <a:fld id="{E01A5AD9-41BB-46AD-AF64-2C17FD39D3CE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/>
          <a:lstStyle/>
          <a:p>
            <a:fld id="{81B05BE7-E1D4-4360-943C-117F19D42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707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A5AD9-41BB-46AD-AF64-2C17FD39D3CE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05BE7-E1D4-4360-943C-117F19D42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503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3838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0148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0197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3359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85955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5581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8310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1333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215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0" y="706438"/>
            <a:ext cx="62611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104900" y="2032000"/>
            <a:ext cx="3054350" cy="3822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311650" y="2032000"/>
            <a:ext cx="3054350" cy="1835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311650" y="4019550"/>
            <a:ext cx="3054350" cy="1835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901105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863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0" y="706438"/>
            <a:ext cx="62611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104900" y="2032000"/>
            <a:ext cx="3054350" cy="3822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311650" y="2032000"/>
            <a:ext cx="3054350" cy="1835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311650" y="4019550"/>
            <a:ext cx="3054350" cy="1835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30255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jpe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1.jpe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2.jpe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3.jpeg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4.jpe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5.jpeg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6.jpeg"/><Relationship Id="rId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7.jpeg"/><Relationship Id="rId5" Type="http://schemas.openxmlformats.org/officeDocument/2006/relationships/theme" Target="../theme/theme17.xml"/><Relationship Id="rId4" Type="http://schemas.openxmlformats.org/officeDocument/2006/relationships/slideLayout" Target="../slideLayouts/slideLayout51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8.jpeg"/><Relationship Id="rId5" Type="http://schemas.openxmlformats.org/officeDocument/2006/relationships/theme" Target="../theme/theme18.xml"/><Relationship Id="rId4" Type="http://schemas.openxmlformats.org/officeDocument/2006/relationships/slideLayout" Target="../slideLayouts/slideLayout55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9.jpeg"/><Relationship Id="rId5" Type="http://schemas.openxmlformats.org/officeDocument/2006/relationships/theme" Target="../theme/theme19.xml"/><Relationship Id="rId4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0.jpeg"/><Relationship Id="rId5" Type="http://schemas.openxmlformats.org/officeDocument/2006/relationships/theme" Target="../theme/theme20.xml"/><Relationship Id="rId4" Type="http://schemas.openxmlformats.org/officeDocument/2006/relationships/slideLayout" Target="../slideLayouts/slideLayout63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66.xml"/><Relationship Id="rId21" Type="http://schemas.openxmlformats.org/officeDocument/2006/relationships/image" Target="../media/image3.jpeg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19" Type="http://schemas.openxmlformats.org/officeDocument/2006/relationships/theme" Target="../theme/theme21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jpe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2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C+M_04180_UnveilingMat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20399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868" r:id="rId2"/>
    <p:sldLayoutId id="2147483869" r:id="rId3"/>
    <p:sldLayoutId id="2147483870" r:id="rId4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bg1"/>
          </a:solidFill>
          <a:latin typeface="+mn-lt"/>
          <a:ea typeface="+mn-ea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3714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54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92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32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8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8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6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5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4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2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2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UC+M_04180_UnveilingMat10.jp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itle Placeholder 1"/>
          <p:cNvSpPr>
            <a:spLocks noGrp="1"/>
          </p:cNvSpPr>
          <p:nvPr>
            <p:ph type="title"/>
          </p:nvPr>
        </p:nvSpPr>
        <p:spPr bwMode="auto">
          <a:xfrm>
            <a:off x="889000" y="1054100"/>
            <a:ext cx="5473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zh-CN" smtClean="0"/>
              <a:t>Click to edit Master title style</a:t>
            </a:r>
            <a:endParaRPr lang="en-US" altLang="zh-CN" smtClean="0"/>
          </a:p>
        </p:txBody>
      </p:sp>
      <p:sp>
        <p:nvSpPr>
          <p:cNvPr id="1946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89000" y="2392363"/>
            <a:ext cx="54737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zh-CN" smtClean="0"/>
              <a:t>Click to edit Master text styles</a:t>
            </a:r>
          </a:p>
          <a:p>
            <a:pPr lvl="1"/>
            <a:r>
              <a:rPr lang="en-CA" altLang="zh-CN" smtClean="0"/>
              <a:t>Second level</a:t>
            </a:r>
          </a:p>
          <a:p>
            <a:pPr lvl="2"/>
            <a:r>
              <a:rPr lang="en-CA" altLang="zh-CN" smtClean="0"/>
              <a:t>Third level</a:t>
            </a:r>
          </a:p>
          <a:p>
            <a:pPr lvl="3"/>
            <a:r>
              <a:rPr lang="en-CA" altLang="zh-CN" smtClean="0"/>
              <a:t>Fourth level</a:t>
            </a:r>
          </a:p>
          <a:p>
            <a:pPr lvl="4"/>
            <a:r>
              <a:rPr lang="en-CA" altLang="zh-CN" smtClean="0"/>
              <a:t>Fifth level</a:t>
            </a:r>
            <a:endParaRPr lang="en-US" altLang="zh-CN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68" r:id="rId2"/>
    <p:sldLayoutId id="2147483769" r:id="rId3"/>
  </p:sldLayoutIdLst>
  <p:txStyles>
    <p:titleStyle>
      <a:lvl1pPr algn="l" defTabSz="455613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599A"/>
          </a:solidFill>
          <a:latin typeface="+mj-lt"/>
          <a:ea typeface="+mj-ea"/>
          <a:cs typeface="+mj-cs"/>
        </a:defRPr>
      </a:lvl1pPr>
      <a:lvl2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A"/>
          </a:solidFill>
          <a:latin typeface="Arial" charset="0"/>
        </a:defRPr>
      </a:lvl2pPr>
      <a:lvl3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A"/>
          </a:solidFill>
          <a:latin typeface="Arial" charset="0"/>
        </a:defRPr>
      </a:lvl3pPr>
      <a:lvl4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A"/>
          </a:solidFill>
          <a:latin typeface="Arial" charset="0"/>
        </a:defRPr>
      </a:lvl4pPr>
      <a:lvl5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A"/>
          </a:solidFill>
          <a:latin typeface="Arial" charset="0"/>
        </a:defRPr>
      </a:lvl5pPr>
      <a:lvl6pPr marL="457200" algn="l" defTabSz="455613" rtl="0" fontAlgn="base">
        <a:spcBef>
          <a:spcPct val="0"/>
        </a:spcBef>
        <a:spcAft>
          <a:spcPct val="0"/>
        </a:spcAft>
        <a:defRPr sz="2800">
          <a:solidFill>
            <a:srgbClr val="00599A"/>
          </a:solidFill>
          <a:latin typeface="Arial" charset="0"/>
        </a:defRPr>
      </a:lvl6pPr>
      <a:lvl7pPr marL="914400" algn="l" defTabSz="455613" rtl="0" fontAlgn="base">
        <a:spcBef>
          <a:spcPct val="0"/>
        </a:spcBef>
        <a:spcAft>
          <a:spcPct val="0"/>
        </a:spcAft>
        <a:defRPr sz="2800">
          <a:solidFill>
            <a:srgbClr val="00599A"/>
          </a:solidFill>
          <a:latin typeface="Arial" charset="0"/>
        </a:defRPr>
      </a:lvl7pPr>
      <a:lvl8pPr marL="1371600" algn="l" defTabSz="455613" rtl="0" fontAlgn="base">
        <a:spcBef>
          <a:spcPct val="0"/>
        </a:spcBef>
        <a:spcAft>
          <a:spcPct val="0"/>
        </a:spcAft>
        <a:defRPr sz="2800">
          <a:solidFill>
            <a:srgbClr val="00599A"/>
          </a:solidFill>
          <a:latin typeface="Arial" charset="0"/>
        </a:defRPr>
      </a:lvl8pPr>
      <a:lvl9pPr marL="1828800" algn="l" defTabSz="455613" rtl="0" fontAlgn="base">
        <a:spcBef>
          <a:spcPct val="0"/>
        </a:spcBef>
        <a:spcAft>
          <a:spcPct val="0"/>
        </a:spcAft>
        <a:defRPr sz="2800">
          <a:solidFill>
            <a:srgbClr val="00599A"/>
          </a:solidFill>
          <a:latin typeface="Arial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14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54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92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32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8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8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6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5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4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2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2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UC+M_04180_UnveilingMat13.jp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itle Placeholder 1"/>
          <p:cNvSpPr>
            <a:spLocks noGrp="1"/>
          </p:cNvSpPr>
          <p:nvPr>
            <p:ph type="title"/>
          </p:nvPr>
        </p:nvSpPr>
        <p:spPr bwMode="auto">
          <a:xfrm>
            <a:off x="1104900" y="706438"/>
            <a:ext cx="6261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zh-CN" smtClean="0"/>
              <a:t>Click to edit Master title style</a:t>
            </a:r>
            <a:endParaRPr lang="en-US" altLang="zh-CN" smtClean="0"/>
          </a:p>
        </p:txBody>
      </p:sp>
      <p:sp>
        <p:nvSpPr>
          <p:cNvPr id="2150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4900" y="2032000"/>
            <a:ext cx="62611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zh-CN" smtClean="0"/>
              <a:t>Click to edit Master text styles</a:t>
            </a:r>
          </a:p>
          <a:p>
            <a:pPr lvl="1"/>
            <a:r>
              <a:rPr lang="en-CA" altLang="zh-CN" smtClean="0"/>
              <a:t>Second level</a:t>
            </a:r>
          </a:p>
          <a:p>
            <a:pPr lvl="2"/>
            <a:r>
              <a:rPr lang="en-CA" altLang="zh-CN" smtClean="0"/>
              <a:t>Third level</a:t>
            </a:r>
          </a:p>
          <a:p>
            <a:pPr lvl="3"/>
            <a:r>
              <a:rPr lang="en-CA" altLang="zh-CN" smtClean="0"/>
              <a:t>Fourth level</a:t>
            </a:r>
          </a:p>
          <a:p>
            <a:pPr lvl="4"/>
            <a:r>
              <a:rPr lang="en-CA" altLang="zh-CN" smtClean="0"/>
              <a:t>Fifth level</a:t>
            </a:r>
            <a:endParaRPr lang="en-US" altLang="zh-CN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</p:sldLayoutIdLst>
  <p:txStyles>
    <p:titleStyle>
      <a:lvl1pPr algn="l" defTabSz="19050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558ED5"/>
          </a:solidFill>
          <a:latin typeface="+mj-lt"/>
          <a:ea typeface="+mj-ea"/>
          <a:cs typeface="+mj-cs"/>
        </a:defRPr>
      </a:lvl1pPr>
      <a:lvl2pPr algn="l" defTabSz="190500" rtl="0" eaLnBrk="0" fontAlgn="base" hangingPunct="0">
        <a:spcBef>
          <a:spcPct val="0"/>
        </a:spcBef>
        <a:spcAft>
          <a:spcPct val="0"/>
        </a:spcAft>
        <a:defRPr sz="2800">
          <a:solidFill>
            <a:srgbClr val="558ED5"/>
          </a:solidFill>
          <a:latin typeface="Arial" charset="0"/>
        </a:defRPr>
      </a:lvl2pPr>
      <a:lvl3pPr algn="l" defTabSz="190500" rtl="0" eaLnBrk="0" fontAlgn="base" hangingPunct="0">
        <a:spcBef>
          <a:spcPct val="0"/>
        </a:spcBef>
        <a:spcAft>
          <a:spcPct val="0"/>
        </a:spcAft>
        <a:defRPr sz="2800">
          <a:solidFill>
            <a:srgbClr val="558ED5"/>
          </a:solidFill>
          <a:latin typeface="Arial" charset="0"/>
        </a:defRPr>
      </a:lvl3pPr>
      <a:lvl4pPr algn="l" defTabSz="190500" rtl="0" eaLnBrk="0" fontAlgn="base" hangingPunct="0">
        <a:spcBef>
          <a:spcPct val="0"/>
        </a:spcBef>
        <a:spcAft>
          <a:spcPct val="0"/>
        </a:spcAft>
        <a:defRPr sz="2800">
          <a:solidFill>
            <a:srgbClr val="558ED5"/>
          </a:solidFill>
          <a:latin typeface="Arial" charset="0"/>
        </a:defRPr>
      </a:lvl4pPr>
      <a:lvl5pPr algn="l" defTabSz="190500" rtl="0" eaLnBrk="0" fontAlgn="base" hangingPunct="0">
        <a:spcBef>
          <a:spcPct val="0"/>
        </a:spcBef>
        <a:spcAft>
          <a:spcPct val="0"/>
        </a:spcAft>
        <a:defRPr sz="2800">
          <a:solidFill>
            <a:srgbClr val="558ED5"/>
          </a:solidFill>
          <a:latin typeface="Arial" charset="0"/>
        </a:defRPr>
      </a:lvl5pPr>
      <a:lvl6pPr marL="457200" algn="l" defTabSz="190500" rtl="0" fontAlgn="base">
        <a:spcBef>
          <a:spcPct val="0"/>
        </a:spcBef>
        <a:spcAft>
          <a:spcPct val="0"/>
        </a:spcAft>
        <a:defRPr sz="2800">
          <a:solidFill>
            <a:srgbClr val="558ED5"/>
          </a:solidFill>
          <a:latin typeface="Arial" charset="0"/>
        </a:defRPr>
      </a:lvl6pPr>
      <a:lvl7pPr marL="914400" algn="l" defTabSz="190500" rtl="0" fontAlgn="base">
        <a:spcBef>
          <a:spcPct val="0"/>
        </a:spcBef>
        <a:spcAft>
          <a:spcPct val="0"/>
        </a:spcAft>
        <a:defRPr sz="2800">
          <a:solidFill>
            <a:srgbClr val="558ED5"/>
          </a:solidFill>
          <a:latin typeface="Arial" charset="0"/>
        </a:defRPr>
      </a:lvl7pPr>
      <a:lvl8pPr marL="1371600" algn="l" defTabSz="190500" rtl="0" fontAlgn="base">
        <a:spcBef>
          <a:spcPct val="0"/>
        </a:spcBef>
        <a:spcAft>
          <a:spcPct val="0"/>
        </a:spcAft>
        <a:defRPr sz="2800">
          <a:solidFill>
            <a:srgbClr val="558ED5"/>
          </a:solidFill>
          <a:latin typeface="Arial" charset="0"/>
        </a:defRPr>
      </a:lvl8pPr>
      <a:lvl9pPr marL="1828800" algn="l" defTabSz="190500" rtl="0" fontAlgn="base">
        <a:spcBef>
          <a:spcPct val="0"/>
        </a:spcBef>
        <a:spcAft>
          <a:spcPct val="0"/>
        </a:spcAft>
        <a:defRPr sz="2800">
          <a:solidFill>
            <a:srgbClr val="558ED5"/>
          </a:solidFill>
          <a:latin typeface="Arial" charset="0"/>
        </a:defRPr>
      </a:lvl9pPr>
    </p:titleStyle>
    <p:bodyStyle>
      <a:lvl1pPr marL="142875" indent="-142875" algn="l" defTabSz="1905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11150" indent="-119063" algn="l" defTabSz="1905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479425" indent="-95250" algn="l" defTabSz="1905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71513" indent="-95250" algn="l" defTabSz="1905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863600" indent="-95250" algn="l" defTabSz="1905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55695" indent="-95972" algn="l" defTabSz="191944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247639" indent="-95972" algn="l" defTabSz="191944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439583" indent="-95972" algn="l" defTabSz="191944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631528" indent="-95972" algn="l" defTabSz="191944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1944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3889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5834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7778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59722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1667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3611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5555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UC+M_04180_UnveilingMat14.jp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itle Placeholder 1"/>
          <p:cNvSpPr>
            <a:spLocks noGrp="1"/>
          </p:cNvSpPr>
          <p:nvPr>
            <p:ph type="title"/>
          </p:nvPr>
        </p:nvSpPr>
        <p:spPr bwMode="auto">
          <a:xfrm>
            <a:off x="1104900" y="706438"/>
            <a:ext cx="6261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zh-CN" smtClean="0"/>
              <a:t>Click to edit Master title style</a:t>
            </a:r>
            <a:endParaRPr lang="en-US" altLang="zh-CN" smtClean="0"/>
          </a:p>
        </p:txBody>
      </p:sp>
      <p:sp>
        <p:nvSpPr>
          <p:cNvPr id="2560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4900" y="2032000"/>
            <a:ext cx="62611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zh-CN" smtClean="0"/>
              <a:t>Click to edit Master text styles</a:t>
            </a:r>
          </a:p>
          <a:p>
            <a:pPr lvl="1"/>
            <a:r>
              <a:rPr lang="en-CA" altLang="zh-CN" smtClean="0"/>
              <a:t>Second level</a:t>
            </a:r>
          </a:p>
          <a:p>
            <a:pPr lvl="2"/>
            <a:r>
              <a:rPr lang="en-CA" altLang="zh-CN" smtClean="0"/>
              <a:t>Third level</a:t>
            </a:r>
          </a:p>
          <a:p>
            <a:pPr lvl="3"/>
            <a:r>
              <a:rPr lang="en-CA" altLang="zh-CN" smtClean="0"/>
              <a:t>Fourth level</a:t>
            </a:r>
          </a:p>
          <a:p>
            <a:pPr lvl="4"/>
            <a:r>
              <a:rPr lang="en-CA" altLang="zh-CN" smtClean="0"/>
              <a:t>Fifth level</a:t>
            </a:r>
            <a:endParaRPr lang="en-US" altLang="zh-CN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70" r:id="rId2"/>
    <p:sldLayoutId id="2147483771" r:id="rId3"/>
  </p:sldLayoutIdLst>
  <p:txStyles>
    <p:titleStyle>
      <a:lvl1pPr algn="l" defTabSz="19050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5191"/>
          </a:solidFill>
          <a:latin typeface="+mj-lt"/>
          <a:ea typeface="+mj-ea"/>
          <a:cs typeface="+mj-cs"/>
        </a:defRPr>
      </a:lvl1pPr>
      <a:lvl2pPr algn="l" defTabSz="190500" rtl="0" eaLnBrk="0" fontAlgn="base" hangingPunct="0">
        <a:spcBef>
          <a:spcPct val="0"/>
        </a:spcBef>
        <a:spcAft>
          <a:spcPct val="0"/>
        </a:spcAft>
        <a:defRPr sz="2800">
          <a:solidFill>
            <a:srgbClr val="005191"/>
          </a:solidFill>
          <a:latin typeface="Arial" charset="0"/>
        </a:defRPr>
      </a:lvl2pPr>
      <a:lvl3pPr algn="l" defTabSz="190500" rtl="0" eaLnBrk="0" fontAlgn="base" hangingPunct="0">
        <a:spcBef>
          <a:spcPct val="0"/>
        </a:spcBef>
        <a:spcAft>
          <a:spcPct val="0"/>
        </a:spcAft>
        <a:defRPr sz="2800">
          <a:solidFill>
            <a:srgbClr val="005191"/>
          </a:solidFill>
          <a:latin typeface="Arial" charset="0"/>
        </a:defRPr>
      </a:lvl3pPr>
      <a:lvl4pPr algn="l" defTabSz="190500" rtl="0" eaLnBrk="0" fontAlgn="base" hangingPunct="0">
        <a:spcBef>
          <a:spcPct val="0"/>
        </a:spcBef>
        <a:spcAft>
          <a:spcPct val="0"/>
        </a:spcAft>
        <a:defRPr sz="2800">
          <a:solidFill>
            <a:srgbClr val="005191"/>
          </a:solidFill>
          <a:latin typeface="Arial" charset="0"/>
        </a:defRPr>
      </a:lvl4pPr>
      <a:lvl5pPr algn="l" defTabSz="190500" rtl="0" eaLnBrk="0" fontAlgn="base" hangingPunct="0">
        <a:spcBef>
          <a:spcPct val="0"/>
        </a:spcBef>
        <a:spcAft>
          <a:spcPct val="0"/>
        </a:spcAft>
        <a:defRPr sz="2800">
          <a:solidFill>
            <a:srgbClr val="005191"/>
          </a:solidFill>
          <a:latin typeface="Arial" charset="0"/>
        </a:defRPr>
      </a:lvl5pPr>
      <a:lvl6pPr marL="457200" algn="l" defTabSz="190500" rtl="0" fontAlgn="base">
        <a:spcBef>
          <a:spcPct val="0"/>
        </a:spcBef>
        <a:spcAft>
          <a:spcPct val="0"/>
        </a:spcAft>
        <a:defRPr sz="2800">
          <a:solidFill>
            <a:srgbClr val="005191"/>
          </a:solidFill>
          <a:latin typeface="Arial" charset="0"/>
        </a:defRPr>
      </a:lvl6pPr>
      <a:lvl7pPr marL="914400" algn="l" defTabSz="190500" rtl="0" fontAlgn="base">
        <a:spcBef>
          <a:spcPct val="0"/>
        </a:spcBef>
        <a:spcAft>
          <a:spcPct val="0"/>
        </a:spcAft>
        <a:defRPr sz="2800">
          <a:solidFill>
            <a:srgbClr val="005191"/>
          </a:solidFill>
          <a:latin typeface="Arial" charset="0"/>
        </a:defRPr>
      </a:lvl7pPr>
      <a:lvl8pPr marL="1371600" algn="l" defTabSz="190500" rtl="0" fontAlgn="base">
        <a:spcBef>
          <a:spcPct val="0"/>
        </a:spcBef>
        <a:spcAft>
          <a:spcPct val="0"/>
        </a:spcAft>
        <a:defRPr sz="2800">
          <a:solidFill>
            <a:srgbClr val="005191"/>
          </a:solidFill>
          <a:latin typeface="Arial" charset="0"/>
        </a:defRPr>
      </a:lvl8pPr>
      <a:lvl9pPr marL="1828800" algn="l" defTabSz="190500" rtl="0" fontAlgn="base">
        <a:spcBef>
          <a:spcPct val="0"/>
        </a:spcBef>
        <a:spcAft>
          <a:spcPct val="0"/>
        </a:spcAft>
        <a:defRPr sz="2800">
          <a:solidFill>
            <a:srgbClr val="005191"/>
          </a:solidFill>
          <a:latin typeface="Arial" charset="0"/>
        </a:defRPr>
      </a:lvl9pPr>
    </p:titleStyle>
    <p:bodyStyle>
      <a:lvl1pPr marL="142875" indent="-142875" algn="l" defTabSz="1905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11150" indent="-119063" algn="l" defTabSz="1905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479425" indent="-95250" algn="l" defTabSz="1905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71513" indent="-95250" algn="l" defTabSz="1905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863600" indent="-95250" algn="l" defTabSz="1905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55695" indent="-95972" algn="l" defTabSz="191944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247639" indent="-95972" algn="l" defTabSz="191944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439583" indent="-95972" algn="l" defTabSz="191944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631528" indent="-95972" algn="l" defTabSz="191944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1944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3889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5834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7778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59722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1667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3611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5555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UC+M_04180_UnveilingMat15.jp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itle Placeholder 1"/>
          <p:cNvSpPr>
            <a:spLocks noGrp="1"/>
          </p:cNvSpPr>
          <p:nvPr>
            <p:ph type="title"/>
          </p:nvPr>
        </p:nvSpPr>
        <p:spPr bwMode="auto">
          <a:xfrm>
            <a:off x="1104900" y="1717675"/>
            <a:ext cx="6261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zh-CN" smtClean="0"/>
              <a:t>Click to edit Master title style</a:t>
            </a:r>
            <a:endParaRPr lang="en-US" altLang="zh-CN" smtClean="0"/>
          </a:p>
        </p:txBody>
      </p:sp>
      <p:sp>
        <p:nvSpPr>
          <p:cNvPr id="276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4900" y="3043238"/>
            <a:ext cx="6261100" cy="31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zh-CN" smtClean="0"/>
              <a:t>Click to edit Master text styles</a:t>
            </a:r>
          </a:p>
          <a:p>
            <a:pPr lvl="1"/>
            <a:r>
              <a:rPr lang="en-CA" altLang="zh-CN" smtClean="0"/>
              <a:t>Second level</a:t>
            </a:r>
          </a:p>
          <a:p>
            <a:pPr lvl="2"/>
            <a:r>
              <a:rPr lang="en-CA" altLang="zh-CN" smtClean="0"/>
              <a:t>Third level</a:t>
            </a:r>
          </a:p>
          <a:p>
            <a:pPr lvl="3"/>
            <a:r>
              <a:rPr lang="en-CA" altLang="zh-CN" smtClean="0"/>
              <a:t>Fourth level</a:t>
            </a:r>
          </a:p>
          <a:p>
            <a:pPr lvl="4"/>
            <a:r>
              <a:rPr lang="en-CA" altLang="zh-CN" smtClean="0"/>
              <a:t>Fifth level</a:t>
            </a:r>
            <a:endParaRPr lang="en-US" altLang="zh-CN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72" r:id="rId2"/>
    <p:sldLayoutId id="2147483773" r:id="rId3"/>
  </p:sldLayoutIdLst>
  <p:txStyles>
    <p:titleStyle>
      <a:lvl1pPr algn="l" defTabSz="19050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558ED5"/>
          </a:solidFill>
          <a:latin typeface="+mj-lt"/>
          <a:ea typeface="+mj-ea"/>
          <a:cs typeface="+mj-cs"/>
        </a:defRPr>
      </a:lvl1pPr>
      <a:lvl2pPr algn="l" defTabSz="190500" rtl="0" eaLnBrk="0" fontAlgn="base" hangingPunct="0">
        <a:spcBef>
          <a:spcPct val="0"/>
        </a:spcBef>
        <a:spcAft>
          <a:spcPct val="0"/>
        </a:spcAft>
        <a:defRPr sz="2800">
          <a:solidFill>
            <a:srgbClr val="558ED5"/>
          </a:solidFill>
          <a:latin typeface="Arial" charset="0"/>
        </a:defRPr>
      </a:lvl2pPr>
      <a:lvl3pPr algn="l" defTabSz="190500" rtl="0" eaLnBrk="0" fontAlgn="base" hangingPunct="0">
        <a:spcBef>
          <a:spcPct val="0"/>
        </a:spcBef>
        <a:spcAft>
          <a:spcPct val="0"/>
        </a:spcAft>
        <a:defRPr sz="2800">
          <a:solidFill>
            <a:srgbClr val="558ED5"/>
          </a:solidFill>
          <a:latin typeface="Arial" charset="0"/>
        </a:defRPr>
      </a:lvl3pPr>
      <a:lvl4pPr algn="l" defTabSz="190500" rtl="0" eaLnBrk="0" fontAlgn="base" hangingPunct="0">
        <a:spcBef>
          <a:spcPct val="0"/>
        </a:spcBef>
        <a:spcAft>
          <a:spcPct val="0"/>
        </a:spcAft>
        <a:defRPr sz="2800">
          <a:solidFill>
            <a:srgbClr val="558ED5"/>
          </a:solidFill>
          <a:latin typeface="Arial" charset="0"/>
        </a:defRPr>
      </a:lvl4pPr>
      <a:lvl5pPr algn="l" defTabSz="190500" rtl="0" eaLnBrk="0" fontAlgn="base" hangingPunct="0">
        <a:spcBef>
          <a:spcPct val="0"/>
        </a:spcBef>
        <a:spcAft>
          <a:spcPct val="0"/>
        </a:spcAft>
        <a:defRPr sz="2800">
          <a:solidFill>
            <a:srgbClr val="558ED5"/>
          </a:solidFill>
          <a:latin typeface="Arial" charset="0"/>
        </a:defRPr>
      </a:lvl5pPr>
      <a:lvl6pPr marL="457200" algn="l" defTabSz="190500" rtl="0" fontAlgn="base">
        <a:spcBef>
          <a:spcPct val="0"/>
        </a:spcBef>
        <a:spcAft>
          <a:spcPct val="0"/>
        </a:spcAft>
        <a:defRPr sz="2800">
          <a:solidFill>
            <a:srgbClr val="558ED5"/>
          </a:solidFill>
          <a:latin typeface="Arial" charset="0"/>
        </a:defRPr>
      </a:lvl6pPr>
      <a:lvl7pPr marL="914400" algn="l" defTabSz="190500" rtl="0" fontAlgn="base">
        <a:spcBef>
          <a:spcPct val="0"/>
        </a:spcBef>
        <a:spcAft>
          <a:spcPct val="0"/>
        </a:spcAft>
        <a:defRPr sz="2800">
          <a:solidFill>
            <a:srgbClr val="558ED5"/>
          </a:solidFill>
          <a:latin typeface="Arial" charset="0"/>
        </a:defRPr>
      </a:lvl7pPr>
      <a:lvl8pPr marL="1371600" algn="l" defTabSz="190500" rtl="0" fontAlgn="base">
        <a:spcBef>
          <a:spcPct val="0"/>
        </a:spcBef>
        <a:spcAft>
          <a:spcPct val="0"/>
        </a:spcAft>
        <a:defRPr sz="2800">
          <a:solidFill>
            <a:srgbClr val="558ED5"/>
          </a:solidFill>
          <a:latin typeface="Arial" charset="0"/>
        </a:defRPr>
      </a:lvl8pPr>
      <a:lvl9pPr marL="1828800" algn="l" defTabSz="190500" rtl="0" fontAlgn="base">
        <a:spcBef>
          <a:spcPct val="0"/>
        </a:spcBef>
        <a:spcAft>
          <a:spcPct val="0"/>
        </a:spcAft>
        <a:defRPr sz="2800">
          <a:solidFill>
            <a:srgbClr val="558ED5"/>
          </a:solidFill>
          <a:latin typeface="Arial" charset="0"/>
        </a:defRPr>
      </a:lvl9pPr>
    </p:titleStyle>
    <p:bodyStyle>
      <a:lvl1pPr marL="142875" indent="-142875" algn="l" defTabSz="1905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11150" indent="-119063" algn="l" defTabSz="1905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479425" indent="-95250" algn="l" defTabSz="1905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71513" indent="-95250" algn="l" defTabSz="1905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863600" indent="-95250" algn="l" defTabSz="1905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55695" indent="-95972" algn="l" defTabSz="191944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247639" indent="-95972" algn="l" defTabSz="191944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439583" indent="-95972" algn="l" defTabSz="191944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631528" indent="-95972" algn="l" defTabSz="191944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1944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3889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5834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7778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59722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1667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3611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5555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UC+M_04180_UnveilingMat16.jp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itle Placeholder 1"/>
          <p:cNvSpPr>
            <a:spLocks noGrp="1"/>
          </p:cNvSpPr>
          <p:nvPr>
            <p:ph type="title"/>
          </p:nvPr>
        </p:nvSpPr>
        <p:spPr bwMode="auto">
          <a:xfrm>
            <a:off x="1104900" y="1717675"/>
            <a:ext cx="6261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zh-CN" smtClean="0"/>
              <a:t>Click to edit Master title style</a:t>
            </a:r>
            <a:endParaRPr lang="en-US" altLang="zh-CN" smtClean="0"/>
          </a:p>
        </p:txBody>
      </p:sp>
      <p:sp>
        <p:nvSpPr>
          <p:cNvPr id="297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4900" y="3043238"/>
            <a:ext cx="6261100" cy="31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zh-CN" smtClean="0"/>
              <a:t>Click to edit Master text styles</a:t>
            </a:r>
          </a:p>
          <a:p>
            <a:pPr lvl="1"/>
            <a:r>
              <a:rPr lang="en-CA" altLang="zh-CN" smtClean="0"/>
              <a:t>Second level</a:t>
            </a:r>
          </a:p>
          <a:p>
            <a:pPr lvl="2"/>
            <a:r>
              <a:rPr lang="en-CA" altLang="zh-CN" smtClean="0"/>
              <a:t>Third level</a:t>
            </a:r>
          </a:p>
          <a:p>
            <a:pPr lvl="3"/>
            <a:r>
              <a:rPr lang="en-CA" altLang="zh-CN" smtClean="0"/>
              <a:t>Fourth level</a:t>
            </a:r>
          </a:p>
          <a:p>
            <a:pPr lvl="4"/>
            <a:r>
              <a:rPr lang="en-CA" altLang="zh-CN" smtClean="0"/>
              <a:t>Fifth level</a:t>
            </a:r>
            <a:endParaRPr lang="en-US" altLang="zh-CN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74" r:id="rId2"/>
    <p:sldLayoutId id="2147483775" r:id="rId3"/>
  </p:sldLayoutIdLst>
  <p:txStyles>
    <p:titleStyle>
      <a:lvl1pPr algn="l" defTabSz="19050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5191"/>
          </a:solidFill>
          <a:latin typeface="+mj-lt"/>
          <a:ea typeface="+mj-ea"/>
          <a:cs typeface="+mj-cs"/>
        </a:defRPr>
      </a:lvl1pPr>
      <a:lvl2pPr algn="l" defTabSz="190500" rtl="0" eaLnBrk="0" fontAlgn="base" hangingPunct="0">
        <a:spcBef>
          <a:spcPct val="0"/>
        </a:spcBef>
        <a:spcAft>
          <a:spcPct val="0"/>
        </a:spcAft>
        <a:defRPr sz="2800">
          <a:solidFill>
            <a:srgbClr val="005191"/>
          </a:solidFill>
          <a:latin typeface="Arial" charset="0"/>
        </a:defRPr>
      </a:lvl2pPr>
      <a:lvl3pPr algn="l" defTabSz="190500" rtl="0" eaLnBrk="0" fontAlgn="base" hangingPunct="0">
        <a:spcBef>
          <a:spcPct val="0"/>
        </a:spcBef>
        <a:spcAft>
          <a:spcPct val="0"/>
        </a:spcAft>
        <a:defRPr sz="2800">
          <a:solidFill>
            <a:srgbClr val="005191"/>
          </a:solidFill>
          <a:latin typeface="Arial" charset="0"/>
        </a:defRPr>
      </a:lvl3pPr>
      <a:lvl4pPr algn="l" defTabSz="190500" rtl="0" eaLnBrk="0" fontAlgn="base" hangingPunct="0">
        <a:spcBef>
          <a:spcPct val="0"/>
        </a:spcBef>
        <a:spcAft>
          <a:spcPct val="0"/>
        </a:spcAft>
        <a:defRPr sz="2800">
          <a:solidFill>
            <a:srgbClr val="005191"/>
          </a:solidFill>
          <a:latin typeface="Arial" charset="0"/>
        </a:defRPr>
      </a:lvl4pPr>
      <a:lvl5pPr algn="l" defTabSz="190500" rtl="0" eaLnBrk="0" fontAlgn="base" hangingPunct="0">
        <a:spcBef>
          <a:spcPct val="0"/>
        </a:spcBef>
        <a:spcAft>
          <a:spcPct val="0"/>
        </a:spcAft>
        <a:defRPr sz="2800">
          <a:solidFill>
            <a:srgbClr val="005191"/>
          </a:solidFill>
          <a:latin typeface="Arial" charset="0"/>
        </a:defRPr>
      </a:lvl5pPr>
      <a:lvl6pPr marL="457200" algn="l" defTabSz="190500" rtl="0" fontAlgn="base">
        <a:spcBef>
          <a:spcPct val="0"/>
        </a:spcBef>
        <a:spcAft>
          <a:spcPct val="0"/>
        </a:spcAft>
        <a:defRPr sz="2800">
          <a:solidFill>
            <a:srgbClr val="005191"/>
          </a:solidFill>
          <a:latin typeface="Arial" charset="0"/>
        </a:defRPr>
      </a:lvl6pPr>
      <a:lvl7pPr marL="914400" algn="l" defTabSz="190500" rtl="0" fontAlgn="base">
        <a:spcBef>
          <a:spcPct val="0"/>
        </a:spcBef>
        <a:spcAft>
          <a:spcPct val="0"/>
        </a:spcAft>
        <a:defRPr sz="2800">
          <a:solidFill>
            <a:srgbClr val="005191"/>
          </a:solidFill>
          <a:latin typeface="Arial" charset="0"/>
        </a:defRPr>
      </a:lvl7pPr>
      <a:lvl8pPr marL="1371600" algn="l" defTabSz="190500" rtl="0" fontAlgn="base">
        <a:spcBef>
          <a:spcPct val="0"/>
        </a:spcBef>
        <a:spcAft>
          <a:spcPct val="0"/>
        </a:spcAft>
        <a:defRPr sz="2800">
          <a:solidFill>
            <a:srgbClr val="005191"/>
          </a:solidFill>
          <a:latin typeface="Arial" charset="0"/>
        </a:defRPr>
      </a:lvl8pPr>
      <a:lvl9pPr marL="1828800" algn="l" defTabSz="190500" rtl="0" fontAlgn="base">
        <a:spcBef>
          <a:spcPct val="0"/>
        </a:spcBef>
        <a:spcAft>
          <a:spcPct val="0"/>
        </a:spcAft>
        <a:defRPr sz="2800">
          <a:solidFill>
            <a:srgbClr val="005191"/>
          </a:solidFill>
          <a:latin typeface="Arial" charset="0"/>
        </a:defRPr>
      </a:lvl9pPr>
    </p:titleStyle>
    <p:bodyStyle>
      <a:lvl1pPr marL="142875" indent="-142875" algn="l" defTabSz="1905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11150" indent="-119063" algn="l" defTabSz="1905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479425" indent="-95250" algn="l" defTabSz="1905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71513" indent="-95250" algn="l" defTabSz="1905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863600" indent="-95250" algn="l" defTabSz="1905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55695" indent="-95972" algn="l" defTabSz="191944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247639" indent="-95972" algn="l" defTabSz="191944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439583" indent="-95972" algn="l" defTabSz="191944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631528" indent="-95972" algn="l" defTabSz="191944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1944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3889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5834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7778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59722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1667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3611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5555" algn="l" defTabSz="19194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UC+M_04180_UnveilingMat17.jp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itle Placeholder 1"/>
          <p:cNvSpPr>
            <a:spLocks noGrp="1"/>
          </p:cNvSpPr>
          <p:nvPr>
            <p:ph type="title"/>
          </p:nvPr>
        </p:nvSpPr>
        <p:spPr bwMode="auto">
          <a:xfrm>
            <a:off x="1104900" y="1196975"/>
            <a:ext cx="6261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zh-CN" smtClean="0"/>
              <a:t>Click to edit Master title style</a:t>
            </a:r>
            <a:endParaRPr lang="en-US" altLang="zh-CN" smtClean="0"/>
          </a:p>
        </p:txBody>
      </p:sp>
      <p:sp>
        <p:nvSpPr>
          <p:cNvPr id="317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4900" y="2522538"/>
            <a:ext cx="6261100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zh-CN" smtClean="0"/>
              <a:t>Click to edit Master text styles</a:t>
            </a:r>
          </a:p>
          <a:p>
            <a:pPr lvl="1"/>
            <a:r>
              <a:rPr lang="en-CA" altLang="zh-CN" smtClean="0"/>
              <a:t>Second level</a:t>
            </a:r>
          </a:p>
          <a:p>
            <a:pPr lvl="2"/>
            <a:r>
              <a:rPr lang="en-CA" altLang="zh-CN" smtClean="0"/>
              <a:t>Third level</a:t>
            </a:r>
          </a:p>
          <a:p>
            <a:pPr lvl="3"/>
            <a:r>
              <a:rPr lang="en-CA" altLang="zh-CN" smtClean="0"/>
              <a:t>Fourth level</a:t>
            </a:r>
          </a:p>
          <a:p>
            <a:pPr lvl="4"/>
            <a:r>
              <a:rPr lang="en-CA" altLang="zh-CN" smtClean="0"/>
              <a:t>Fifth level</a:t>
            </a:r>
            <a:endParaRPr lang="en-US" altLang="zh-CN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76" r:id="rId2"/>
    <p:sldLayoutId id="2147483777" r:id="rId3"/>
  </p:sldLayoutIdLst>
  <p:txStyles>
    <p:titleStyle>
      <a:lvl1pPr algn="l" defTabSz="455613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  <a:lvl2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2pPr>
      <a:lvl3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3pPr>
      <a:lvl4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4pPr>
      <a:lvl5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5pPr>
      <a:lvl6pPr marL="457200" algn="l" defTabSz="4556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l" defTabSz="4556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l" defTabSz="4556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l" defTabSz="4556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bg1"/>
          </a:solidFill>
          <a:latin typeface="+mn-lt"/>
          <a:ea typeface="+mn-ea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bg1"/>
          </a:solidFill>
          <a:latin typeface="+mn-lt"/>
          <a:ea typeface="+mn-ea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3714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54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92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32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8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8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6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5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4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2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2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UC+M_04180_UnveilingMat18.jp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itle Placeholder 1"/>
          <p:cNvSpPr>
            <a:spLocks noGrp="1"/>
          </p:cNvSpPr>
          <p:nvPr>
            <p:ph type="title"/>
          </p:nvPr>
        </p:nvSpPr>
        <p:spPr bwMode="auto">
          <a:xfrm>
            <a:off x="1104900" y="1196975"/>
            <a:ext cx="6261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zh-CN" smtClean="0"/>
              <a:t>Click to edit Master title style</a:t>
            </a:r>
            <a:endParaRPr lang="en-US" altLang="zh-CN" smtClean="0"/>
          </a:p>
        </p:txBody>
      </p:sp>
      <p:sp>
        <p:nvSpPr>
          <p:cNvPr id="337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4900" y="2522538"/>
            <a:ext cx="6261100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zh-CN" smtClean="0"/>
              <a:t>Click to edit Master text styles</a:t>
            </a:r>
          </a:p>
          <a:p>
            <a:pPr lvl="1"/>
            <a:r>
              <a:rPr lang="en-CA" altLang="zh-CN" smtClean="0"/>
              <a:t>Second level</a:t>
            </a:r>
          </a:p>
          <a:p>
            <a:pPr lvl="2"/>
            <a:r>
              <a:rPr lang="en-CA" altLang="zh-CN" smtClean="0"/>
              <a:t>Third level</a:t>
            </a:r>
          </a:p>
          <a:p>
            <a:pPr lvl="3"/>
            <a:r>
              <a:rPr lang="en-CA" altLang="zh-CN" smtClean="0"/>
              <a:t>Fourth level</a:t>
            </a:r>
          </a:p>
          <a:p>
            <a:pPr lvl="4"/>
            <a:r>
              <a:rPr lang="en-CA" altLang="zh-CN" smtClean="0"/>
              <a:t>Fifth level</a:t>
            </a:r>
            <a:endParaRPr lang="en-US" altLang="zh-CN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78" r:id="rId2"/>
    <p:sldLayoutId id="2147483779" r:id="rId3"/>
  </p:sldLayoutIdLst>
  <p:txStyles>
    <p:titleStyle>
      <a:lvl1pPr algn="l" defTabSz="455613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  <a:lvl2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2pPr>
      <a:lvl3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3pPr>
      <a:lvl4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4pPr>
      <a:lvl5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5pPr>
      <a:lvl6pPr marL="457200" algn="l" defTabSz="4556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l" defTabSz="4556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l" defTabSz="4556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l" defTabSz="4556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bg1"/>
          </a:solidFill>
          <a:latin typeface="+mn-lt"/>
          <a:ea typeface="+mn-ea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bg1"/>
          </a:solidFill>
          <a:latin typeface="+mn-lt"/>
          <a:ea typeface="+mn-ea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3714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54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92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32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8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8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6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5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4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2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2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7" descr="UC+M_04180_UnveilingMatPages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80" r:id="rId2"/>
    <p:sldLayoutId id="2147483781" r:id="rId3"/>
    <p:sldLayoutId id="2147483782" r:id="rId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UC+M_04180_UnveilingMatPages2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83" r:id="rId2"/>
    <p:sldLayoutId id="2147483784" r:id="rId3"/>
    <p:sldLayoutId id="2147483785" r:id="rId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UC+M_04180_UnveilingMatPages3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86" r:id="rId2"/>
    <p:sldLayoutId id="2147483787" r:id="rId3"/>
    <p:sldLayoutId id="2147483788" r:id="rId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UC+M_04180_UnveilingMat2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2052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871" r:id="rId2"/>
    <p:sldLayoutId id="2147483872" r:id="rId3"/>
    <p:sldLayoutId id="2147483873" r:id="rId4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14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54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92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32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8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8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6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5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4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2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2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UC+M_04180_UnveilingMatPages4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89" r:id="rId2"/>
    <p:sldLayoutId id="2147483790" r:id="rId3"/>
    <p:sldLayoutId id="2147483791" r:id="rId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Picture 2" descr="UC+M_04180_UnveilingMat3.jpg"/>
          <p:cNvPicPr>
            <a:picLocks noChangeAspect="1"/>
          </p:cNvPicPr>
          <p:nvPr userDrawn="1"/>
        </p:nvPicPr>
        <p:blipFill>
          <a:blip r:embed="rId2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0748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  <p:sldLayoutId id="2147483946" r:id="rId15"/>
    <p:sldLayoutId id="2147483947" r:id="rId16"/>
    <p:sldLayoutId id="2147483948" r:id="rId17"/>
    <p:sldLayoutId id="2147483949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C+M_04180_UnveilingMat3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2078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865" r:id="rId2"/>
    <p:sldLayoutId id="2147483866" r:id="rId3"/>
    <p:sldLayoutId id="2147483867" r:id="rId4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rgbClr val="0E3C75"/>
          </a:solidFill>
          <a:latin typeface="+mj-lt"/>
          <a:ea typeface="+mj-ea"/>
          <a:cs typeface="+mj-cs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3600">
          <a:solidFill>
            <a:srgbClr val="0E3C75"/>
          </a:solidFill>
          <a:latin typeface="Arial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3600">
          <a:solidFill>
            <a:srgbClr val="0E3C75"/>
          </a:solidFill>
          <a:latin typeface="Arial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3600">
          <a:solidFill>
            <a:srgbClr val="0E3C75"/>
          </a:solidFill>
          <a:latin typeface="Arial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3600">
          <a:solidFill>
            <a:srgbClr val="0E3C75"/>
          </a:solidFill>
          <a:latin typeface="Arial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3600">
          <a:solidFill>
            <a:srgbClr val="0E3C75"/>
          </a:solidFill>
          <a:latin typeface="Arial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3600">
          <a:solidFill>
            <a:srgbClr val="0E3C75"/>
          </a:solidFill>
          <a:latin typeface="Arial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3600">
          <a:solidFill>
            <a:srgbClr val="0E3C75"/>
          </a:solidFill>
          <a:latin typeface="Arial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3600">
          <a:solidFill>
            <a:srgbClr val="0E3C75"/>
          </a:solidFill>
          <a:latin typeface="Arial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14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54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92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32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8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8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6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5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4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2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2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UC+M_04180_UnveilingMat4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itle Placeholder 1"/>
          <p:cNvSpPr>
            <a:spLocks noGrp="1"/>
          </p:cNvSpPr>
          <p:nvPr>
            <p:ph type="title"/>
          </p:nvPr>
        </p:nvSpPr>
        <p:spPr bwMode="auto">
          <a:xfrm>
            <a:off x="927100" y="774700"/>
            <a:ext cx="41275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zh-CN" smtClean="0"/>
              <a:t>Click to edit Master title style</a:t>
            </a:r>
            <a:endParaRPr lang="en-US" altLang="zh-CN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txStyles>
    <p:titleStyle>
      <a:lvl1pPr algn="l" defTabSz="455613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l" defTabSz="455613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2pPr>
      <a:lvl3pPr algn="l" defTabSz="455613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3pPr>
      <a:lvl4pPr algn="l" defTabSz="455613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4pPr>
      <a:lvl5pPr algn="l" defTabSz="455613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5pPr>
      <a:lvl6pPr marL="457200" algn="l" defTabSz="455613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6pPr>
      <a:lvl7pPr marL="914400" algn="l" defTabSz="455613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7pPr>
      <a:lvl8pPr marL="1371600" algn="l" defTabSz="455613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8pPr>
      <a:lvl9pPr marL="1828800" algn="l" defTabSz="455613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14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54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92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32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8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8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6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5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4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2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2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UC+M_04180_UnveilingMat5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3957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862" r:id="rId2"/>
    <p:sldLayoutId id="2147483863" r:id="rId3"/>
    <p:sldLayoutId id="2147483864" r:id="rId4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rgbClr val="005294"/>
          </a:solidFill>
          <a:latin typeface="+mj-lt"/>
          <a:ea typeface="+mj-ea"/>
          <a:cs typeface="+mj-cs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3600">
          <a:solidFill>
            <a:srgbClr val="005294"/>
          </a:solidFill>
          <a:latin typeface="Arial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3600">
          <a:solidFill>
            <a:srgbClr val="005294"/>
          </a:solidFill>
          <a:latin typeface="Arial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3600">
          <a:solidFill>
            <a:srgbClr val="005294"/>
          </a:solidFill>
          <a:latin typeface="Arial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3600">
          <a:solidFill>
            <a:srgbClr val="005294"/>
          </a:solidFill>
          <a:latin typeface="Arial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3600">
          <a:solidFill>
            <a:srgbClr val="005294"/>
          </a:solidFill>
          <a:latin typeface="Arial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3600">
          <a:solidFill>
            <a:srgbClr val="005294"/>
          </a:solidFill>
          <a:latin typeface="Arial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3600">
          <a:solidFill>
            <a:srgbClr val="005294"/>
          </a:solidFill>
          <a:latin typeface="Arial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3600">
          <a:solidFill>
            <a:srgbClr val="005294"/>
          </a:solidFill>
          <a:latin typeface="Arial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14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54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92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32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8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8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6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5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4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2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2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UC+M_04180_UnveilingMat6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itle Placeholder 1"/>
          <p:cNvSpPr>
            <a:spLocks noGrp="1"/>
          </p:cNvSpPr>
          <p:nvPr>
            <p:ph type="title"/>
          </p:nvPr>
        </p:nvSpPr>
        <p:spPr bwMode="auto">
          <a:xfrm>
            <a:off x="1104900" y="706438"/>
            <a:ext cx="660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zh-CN" smtClean="0"/>
              <a:t>Click to edit Master title style</a:t>
            </a:r>
            <a:endParaRPr lang="en-US" altLang="zh-CN" smtClean="0"/>
          </a:p>
        </p:txBody>
      </p:sp>
      <p:sp>
        <p:nvSpPr>
          <p:cNvPr id="1126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4900" y="2032000"/>
            <a:ext cx="660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zh-CN" smtClean="0"/>
              <a:t>Click to edit Master text styles</a:t>
            </a:r>
          </a:p>
          <a:p>
            <a:pPr lvl="1"/>
            <a:r>
              <a:rPr lang="en-CA" altLang="zh-CN" smtClean="0"/>
              <a:t>Second level</a:t>
            </a:r>
          </a:p>
          <a:p>
            <a:pPr lvl="2"/>
            <a:r>
              <a:rPr lang="en-CA" altLang="zh-CN" smtClean="0"/>
              <a:t>Third level</a:t>
            </a:r>
          </a:p>
          <a:p>
            <a:pPr lvl="3"/>
            <a:r>
              <a:rPr lang="en-CA" altLang="zh-CN" smtClean="0"/>
              <a:t>Fourth level</a:t>
            </a:r>
          </a:p>
          <a:p>
            <a:pPr lvl="4"/>
            <a:r>
              <a:rPr lang="en-CA" altLang="zh-CN" smtClean="0"/>
              <a:t>Fifth level</a:t>
            </a:r>
            <a:endParaRPr lang="en-US" altLang="zh-CN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l" defTabSz="455613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E3C75"/>
          </a:solidFill>
          <a:latin typeface="+mj-lt"/>
          <a:ea typeface="+mj-ea"/>
          <a:cs typeface="+mj-cs"/>
        </a:defRPr>
      </a:lvl1pPr>
      <a:lvl2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rgbClr val="0E3C75"/>
          </a:solidFill>
          <a:latin typeface="Arial" charset="0"/>
        </a:defRPr>
      </a:lvl2pPr>
      <a:lvl3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rgbClr val="0E3C75"/>
          </a:solidFill>
          <a:latin typeface="Arial" charset="0"/>
        </a:defRPr>
      </a:lvl3pPr>
      <a:lvl4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rgbClr val="0E3C75"/>
          </a:solidFill>
          <a:latin typeface="Arial" charset="0"/>
        </a:defRPr>
      </a:lvl4pPr>
      <a:lvl5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rgbClr val="0E3C75"/>
          </a:solidFill>
          <a:latin typeface="Arial" charset="0"/>
        </a:defRPr>
      </a:lvl5pPr>
      <a:lvl6pPr marL="457200" algn="l" defTabSz="455613" rtl="0" fontAlgn="base">
        <a:spcBef>
          <a:spcPct val="0"/>
        </a:spcBef>
        <a:spcAft>
          <a:spcPct val="0"/>
        </a:spcAft>
        <a:defRPr sz="2800">
          <a:solidFill>
            <a:srgbClr val="0E3C75"/>
          </a:solidFill>
          <a:latin typeface="Arial" charset="0"/>
        </a:defRPr>
      </a:lvl6pPr>
      <a:lvl7pPr marL="914400" algn="l" defTabSz="455613" rtl="0" fontAlgn="base">
        <a:spcBef>
          <a:spcPct val="0"/>
        </a:spcBef>
        <a:spcAft>
          <a:spcPct val="0"/>
        </a:spcAft>
        <a:defRPr sz="2800">
          <a:solidFill>
            <a:srgbClr val="0E3C75"/>
          </a:solidFill>
          <a:latin typeface="Arial" charset="0"/>
        </a:defRPr>
      </a:lvl7pPr>
      <a:lvl8pPr marL="1371600" algn="l" defTabSz="455613" rtl="0" fontAlgn="base">
        <a:spcBef>
          <a:spcPct val="0"/>
        </a:spcBef>
        <a:spcAft>
          <a:spcPct val="0"/>
        </a:spcAft>
        <a:defRPr sz="2800">
          <a:solidFill>
            <a:srgbClr val="0E3C75"/>
          </a:solidFill>
          <a:latin typeface="Arial" charset="0"/>
        </a:defRPr>
      </a:lvl8pPr>
      <a:lvl9pPr marL="1828800" algn="l" defTabSz="455613" rtl="0" fontAlgn="base">
        <a:spcBef>
          <a:spcPct val="0"/>
        </a:spcBef>
        <a:spcAft>
          <a:spcPct val="0"/>
        </a:spcAft>
        <a:defRPr sz="2800">
          <a:solidFill>
            <a:srgbClr val="0E3C75"/>
          </a:solidFill>
          <a:latin typeface="Arial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14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54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92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32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8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8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6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5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4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2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2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UC+M_04180_UnveilingMat7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1104900" y="706438"/>
            <a:ext cx="6261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zh-CN" smtClean="0"/>
              <a:t>Click to edit Master title style</a:t>
            </a:r>
            <a:endParaRPr lang="en-US" altLang="zh-CN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4900" y="2032000"/>
            <a:ext cx="626110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zh-CN" smtClean="0"/>
              <a:t>Click to edit Master text styles</a:t>
            </a:r>
          </a:p>
          <a:p>
            <a:pPr lvl="1"/>
            <a:r>
              <a:rPr lang="en-CA" altLang="zh-CN" smtClean="0"/>
              <a:t>Second level</a:t>
            </a:r>
          </a:p>
          <a:p>
            <a:pPr lvl="2"/>
            <a:r>
              <a:rPr lang="en-CA" altLang="zh-CN" smtClean="0"/>
              <a:t>Third level</a:t>
            </a:r>
          </a:p>
          <a:p>
            <a:pPr lvl="3"/>
            <a:r>
              <a:rPr lang="en-CA" altLang="zh-CN" smtClean="0"/>
              <a:t>Fourth level</a:t>
            </a:r>
          </a:p>
          <a:p>
            <a:pPr lvl="4"/>
            <a:r>
              <a:rPr lang="en-CA" altLang="zh-CN" smtClean="0"/>
              <a:t>Fifth level</a:t>
            </a:r>
            <a:endParaRPr lang="en-US" altLang="zh-CN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txStyles>
    <p:titleStyle>
      <a:lvl1pPr algn="l" defTabSz="455613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E3C75"/>
          </a:solidFill>
          <a:latin typeface="+mj-lt"/>
          <a:ea typeface="+mj-ea"/>
          <a:cs typeface="+mj-cs"/>
        </a:defRPr>
      </a:lvl1pPr>
      <a:lvl2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rgbClr val="0E3C75"/>
          </a:solidFill>
          <a:latin typeface="Arial" charset="0"/>
        </a:defRPr>
      </a:lvl2pPr>
      <a:lvl3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rgbClr val="0E3C75"/>
          </a:solidFill>
          <a:latin typeface="Arial" charset="0"/>
        </a:defRPr>
      </a:lvl3pPr>
      <a:lvl4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rgbClr val="0E3C75"/>
          </a:solidFill>
          <a:latin typeface="Arial" charset="0"/>
        </a:defRPr>
      </a:lvl4pPr>
      <a:lvl5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rgbClr val="0E3C75"/>
          </a:solidFill>
          <a:latin typeface="Arial" charset="0"/>
        </a:defRPr>
      </a:lvl5pPr>
      <a:lvl6pPr marL="457200" algn="l" defTabSz="455613" rtl="0" fontAlgn="base">
        <a:spcBef>
          <a:spcPct val="0"/>
        </a:spcBef>
        <a:spcAft>
          <a:spcPct val="0"/>
        </a:spcAft>
        <a:defRPr sz="2800">
          <a:solidFill>
            <a:srgbClr val="0E3C75"/>
          </a:solidFill>
          <a:latin typeface="Arial" charset="0"/>
        </a:defRPr>
      </a:lvl6pPr>
      <a:lvl7pPr marL="914400" algn="l" defTabSz="455613" rtl="0" fontAlgn="base">
        <a:spcBef>
          <a:spcPct val="0"/>
        </a:spcBef>
        <a:spcAft>
          <a:spcPct val="0"/>
        </a:spcAft>
        <a:defRPr sz="2800">
          <a:solidFill>
            <a:srgbClr val="0E3C75"/>
          </a:solidFill>
          <a:latin typeface="Arial" charset="0"/>
        </a:defRPr>
      </a:lvl7pPr>
      <a:lvl8pPr marL="1371600" algn="l" defTabSz="455613" rtl="0" fontAlgn="base">
        <a:spcBef>
          <a:spcPct val="0"/>
        </a:spcBef>
        <a:spcAft>
          <a:spcPct val="0"/>
        </a:spcAft>
        <a:defRPr sz="2800">
          <a:solidFill>
            <a:srgbClr val="0E3C75"/>
          </a:solidFill>
          <a:latin typeface="Arial" charset="0"/>
        </a:defRPr>
      </a:lvl8pPr>
      <a:lvl9pPr marL="1828800" algn="l" defTabSz="455613" rtl="0" fontAlgn="base">
        <a:spcBef>
          <a:spcPct val="0"/>
        </a:spcBef>
        <a:spcAft>
          <a:spcPct val="0"/>
        </a:spcAft>
        <a:defRPr sz="2800">
          <a:solidFill>
            <a:srgbClr val="0E3C75"/>
          </a:solidFill>
          <a:latin typeface="Arial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14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54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92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32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8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8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6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5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4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2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2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UC+M_04180_UnveilingMat8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2" descr="UC+M_04180_UnveilingMat8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itle Placeholder 1"/>
          <p:cNvSpPr>
            <a:spLocks noGrp="1"/>
          </p:cNvSpPr>
          <p:nvPr>
            <p:ph type="title"/>
          </p:nvPr>
        </p:nvSpPr>
        <p:spPr bwMode="auto">
          <a:xfrm>
            <a:off x="1104900" y="706438"/>
            <a:ext cx="6261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zh-CN" smtClean="0"/>
              <a:t>Click to edit Master title style</a:t>
            </a:r>
            <a:endParaRPr lang="en-US" altLang="zh-CN" smtClean="0"/>
          </a:p>
        </p:txBody>
      </p:sp>
      <p:sp>
        <p:nvSpPr>
          <p:cNvPr id="1536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4900" y="2032000"/>
            <a:ext cx="626110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zh-CN" smtClean="0"/>
              <a:t>Click to edit Master text styles</a:t>
            </a:r>
          </a:p>
          <a:p>
            <a:pPr lvl="1"/>
            <a:r>
              <a:rPr lang="en-CA" altLang="zh-CN" smtClean="0"/>
              <a:t>Second level</a:t>
            </a:r>
          </a:p>
          <a:p>
            <a:pPr lvl="2"/>
            <a:r>
              <a:rPr lang="en-CA" altLang="zh-CN" smtClean="0"/>
              <a:t>Third level</a:t>
            </a:r>
          </a:p>
          <a:p>
            <a:pPr lvl="3"/>
            <a:r>
              <a:rPr lang="en-CA" altLang="zh-CN" smtClean="0"/>
              <a:t>Fourth level</a:t>
            </a:r>
          </a:p>
          <a:p>
            <a:pPr lvl="4"/>
            <a:r>
              <a:rPr lang="en-CA" altLang="zh-CN" smtClean="0"/>
              <a:t>Fifth level</a:t>
            </a:r>
            <a:endParaRPr lang="en-US" altLang="zh-CN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63" r:id="rId2"/>
    <p:sldLayoutId id="2147483764" r:id="rId3"/>
    <p:sldLayoutId id="2147483765" r:id="rId4"/>
  </p:sldLayoutIdLst>
  <p:txStyles>
    <p:titleStyle>
      <a:lvl1pPr algn="l" defTabSz="455613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E3C75"/>
          </a:solidFill>
          <a:latin typeface="+mj-lt"/>
          <a:ea typeface="+mj-ea"/>
          <a:cs typeface="+mj-cs"/>
        </a:defRPr>
      </a:lvl1pPr>
      <a:lvl2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rgbClr val="0E3C75"/>
          </a:solidFill>
          <a:latin typeface="Arial" charset="0"/>
        </a:defRPr>
      </a:lvl2pPr>
      <a:lvl3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rgbClr val="0E3C75"/>
          </a:solidFill>
          <a:latin typeface="Arial" charset="0"/>
        </a:defRPr>
      </a:lvl3pPr>
      <a:lvl4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rgbClr val="0E3C75"/>
          </a:solidFill>
          <a:latin typeface="Arial" charset="0"/>
        </a:defRPr>
      </a:lvl4pPr>
      <a:lvl5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rgbClr val="0E3C75"/>
          </a:solidFill>
          <a:latin typeface="Arial" charset="0"/>
        </a:defRPr>
      </a:lvl5pPr>
      <a:lvl6pPr marL="457200" algn="l" defTabSz="455613" rtl="0" fontAlgn="base">
        <a:spcBef>
          <a:spcPct val="0"/>
        </a:spcBef>
        <a:spcAft>
          <a:spcPct val="0"/>
        </a:spcAft>
        <a:defRPr sz="2800">
          <a:solidFill>
            <a:srgbClr val="0E3C75"/>
          </a:solidFill>
          <a:latin typeface="Arial" charset="0"/>
        </a:defRPr>
      </a:lvl6pPr>
      <a:lvl7pPr marL="914400" algn="l" defTabSz="455613" rtl="0" fontAlgn="base">
        <a:spcBef>
          <a:spcPct val="0"/>
        </a:spcBef>
        <a:spcAft>
          <a:spcPct val="0"/>
        </a:spcAft>
        <a:defRPr sz="2800">
          <a:solidFill>
            <a:srgbClr val="0E3C75"/>
          </a:solidFill>
          <a:latin typeface="Arial" charset="0"/>
        </a:defRPr>
      </a:lvl7pPr>
      <a:lvl8pPr marL="1371600" algn="l" defTabSz="455613" rtl="0" fontAlgn="base">
        <a:spcBef>
          <a:spcPct val="0"/>
        </a:spcBef>
        <a:spcAft>
          <a:spcPct val="0"/>
        </a:spcAft>
        <a:defRPr sz="2800">
          <a:solidFill>
            <a:srgbClr val="0E3C75"/>
          </a:solidFill>
          <a:latin typeface="Arial" charset="0"/>
        </a:defRPr>
      </a:lvl8pPr>
      <a:lvl9pPr marL="1828800" algn="l" defTabSz="455613" rtl="0" fontAlgn="base">
        <a:spcBef>
          <a:spcPct val="0"/>
        </a:spcBef>
        <a:spcAft>
          <a:spcPct val="0"/>
        </a:spcAft>
        <a:defRPr sz="2800">
          <a:solidFill>
            <a:srgbClr val="0E3C75"/>
          </a:solidFill>
          <a:latin typeface="Arial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14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54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92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32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8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8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6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5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4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2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2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UC+M_04180_UnveilingMat9.jp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itle Placeholder 1"/>
          <p:cNvSpPr>
            <a:spLocks noGrp="1"/>
          </p:cNvSpPr>
          <p:nvPr>
            <p:ph type="title"/>
          </p:nvPr>
        </p:nvSpPr>
        <p:spPr bwMode="auto">
          <a:xfrm>
            <a:off x="3073400" y="858838"/>
            <a:ext cx="5473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zh-CN" smtClean="0"/>
              <a:t>Click to edit Master title style</a:t>
            </a:r>
            <a:endParaRPr lang="en-US" altLang="zh-CN" smtClean="0"/>
          </a:p>
        </p:txBody>
      </p:sp>
      <p:sp>
        <p:nvSpPr>
          <p:cNvPr id="1741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73400" y="2197100"/>
            <a:ext cx="54737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zh-CN" smtClean="0"/>
              <a:t>Click to edit Master text styles</a:t>
            </a:r>
          </a:p>
          <a:p>
            <a:pPr lvl="1"/>
            <a:r>
              <a:rPr lang="en-CA" altLang="zh-CN" smtClean="0"/>
              <a:t>Second level</a:t>
            </a:r>
          </a:p>
          <a:p>
            <a:pPr lvl="2"/>
            <a:r>
              <a:rPr lang="en-CA" altLang="zh-CN" smtClean="0"/>
              <a:t>Third level</a:t>
            </a:r>
          </a:p>
          <a:p>
            <a:pPr lvl="3"/>
            <a:r>
              <a:rPr lang="en-CA" altLang="zh-CN" smtClean="0"/>
              <a:t>Fourth level</a:t>
            </a:r>
          </a:p>
          <a:p>
            <a:pPr lvl="4"/>
            <a:r>
              <a:rPr lang="en-CA" altLang="zh-CN" smtClean="0"/>
              <a:t>Fifth level</a:t>
            </a:r>
            <a:endParaRPr lang="en-US" altLang="zh-CN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66" r:id="rId2"/>
    <p:sldLayoutId id="2147483767" r:id="rId3"/>
  </p:sldLayoutIdLst>
  <p:txStyles>
    <p:titleStyle>
      <a:lvl1pPr algn="l" defTabSz="455613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E3C75"/>
          </a:solidFill>
          <a:latin typeface="+mj-lt"/>
          <a:ea typeface="+mj-ea"/>
          <a:cs typeface="+mj-cs"/>
        </a:defRPr>
      </a:lvl1pPr>
      <a:lvl2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rgbClr val="0E3C75"/>
          </a:solidFill>
          <a:latin typeface="Arial" charset="0"/>
        </a:defRPr>
      </a:lvl2pPr>
      <a:lvl3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rgbClr val="0E3C75"/>
          </a:solidFill>
          <a:latin typeface="Arial" charset="0"/>
        </a:defRPr>
      </a:lvl3pPr>
      <a:lvl4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rgbClr val="0E3C75"/>
          </a:solidFill>
          <a:latin typeface="Arial" charset="0"/>
        </a:defRPr>
      </a:lvl4pPr>
      <a:lvl5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rgbClr val="0E3C75"/>
          </a:solidFill>
          <a:latin typeface="Arial" charset="0"/>
        </a:defRPr>
      </a:lvl5pPr>
      <a:lvl6pPr marL="457200" algn="l" defTabSz="455613" rtl="0" fontAlgn="base">
        <a:spcBef>
          <a:spcPct val="0"/>
        </a:spcBef>
        <a:spcAft>
          <a:spcPct val="0"/>
        </a:spcAft>
        <a:defRPr sz="2800">
          <a:solidFill>
            <a:srgbClr val="0E3C75"/>
          </a:solidFill>
          <a:latin typeface="Arial" charset="0"/>
        </a:defRPr>
      </a:lvl6pPr>
      <a:lvl7pPr marL="914400" algn="l" defTabSz="455613" rtl="0" fontAlgn="base">
        <a:spcBef>
          <a:spcPct val="0"/>
        </a:spcBef>
        <a:spcAft>
          <a:spcPct val="0"/>
        </a:spcAft>
        <a:defRPr sz="2800">
          <a:solidFill>
            <a:srgbClr val="0E3C75"/>
          </a:solidFill>
          <a:latin typeface="Arial" charset="0"/>
        </a:defRPr>
      </a:lvl7pPr>
      <a:lvl8pPr marL="1371600" algn="l" defTabSz="455613" rtl="0" fontAlgn="base">
        <a:spcBef>
          <a:spcPct val="0"/>
        </a:spcBef>
        <a:spcAft>
          <a:spcPct val="0"/>
        </a:spcAft>
        <a:defRPr sz="2800">
          <a:solidFill>
            <a:srgbClr val="0E3C75"/>
          </a:solidFill>
          <a:latin typeface="Arial" charset="0"/>
        </a:defRPr>
      </a:lvl8pPr>
      <a:lvl9pPr marL="1828800" algn="l" defTabSz="455613" rtl="0" fontAlgn="base">
        <a:spcBef>
          <a:spcPct val="0"/>
        </a:spcBef>
        <a:spcAft>
          <a:spcPct val="0"/>
        </a:spcAft>
        <a:defRPr sz="2800">
          <a:solidFill>
            <a:srgbClr val="0E3C75"/>
          </a:solidFill>
          <a:latin typeface="Arial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14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54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92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32" indent="-228520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8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8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6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5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4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2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2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4.pn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4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4.png"/><Relationship Id="rId4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4.pn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4.png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4.pn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media9.m4a"/><Relationship Id="rId7" Type="http://schemas.openxmlformats.org/officeDocument/2006/relationships/image" Target="../media/image29.wmf"/><Relationship Id="rId12" Type="http://schemas.openxmlformats.org/officeDocument/2006/relationships/image" Target="../media/image24.png"/><Relationship Id="rId2" Type="http://schemas.microsoft.com/office/2007/relationships/media" Target="../media/media9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1.wmf"/><Relationship Id="rId5" Type="http://schemas.openxmlformats.org/officeDocument/2006/relationships/image" Target="../media/image32.png"/><Relationship Id="rId10" Type="http://schemas.openxmlformats.org/officeDocument/2006/relationships/oleObject" Target="../embeddings/oleObject3.bin"/><Relationship Id="rId4" Type="http://schemas.openxmlformats.org/officeDocument/2006/relationships/slideLayout" Target="../slideLayouts/slideLayout81.xml"/><Relationship Id="rId9" Type="http://schemas.openxmlformats.org/officeDocument/2006/relationships/image" Target="../media/image3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Content Placeholder 1"/>
          <p:cNvSpPr>
            <a:spLocks noGrp="1"/>
          </p:cNvSpPr>
          <p:nvPr>
            <p:ph idx="4294967295"/>
          </p:nvPr>
        </p:nvSpPr>
        <p:spPr>
          <a:xfrm>
            <a:off x="1025236" y="2992438"/>
            <a:ext cx="6929727" cy="2862262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0" indent="0" eaLnBrk="1" hangingPunct="1">
              <a:buFont typeface="Arial" charset="0"/>
              <a:buNone/>
            </a:pPr>
            <a:r>
              <a:rPr lang="en-US" altLang="zh-CN" b="1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宋体" charset="-122"/>
              </a:rPr>
              <a:t>      </a:t>
            </a:r>
          </a:p>
          <a:p>
            <a:pPr marL="0" indent="0" algn="ctr">
              <a:buNone/>
            </a:pPr>
            <a:endParaRPr lang="en-US" altLang="zh-CN" sz="4400" b="1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ea typeface="宋体" charset="-122"/>
            </a:endParaRPr>
          </a:p>
          <a:p>
            <a:pPr marL="0" indent="0" algn="ctr">
              <a:buNone/>
            </a:pPr>
            <a:endParaRPr lang="en-US" altLang="zh-CN" sz="4400" b="1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ea typeface="宋体" charset="-122"/>
            </a:endParaRPr>
          </a:p>
          <a:p>
            <a:pPr marL="0" indent="0" algn="ctr">
              <a:buNone/>
            </a:pPr>
            <a:endParaRPr lang="en-US" altLang="zh-CN" sz="4400" b="1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ea typeface="宋体" charset="-122"/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en-US" altLang="zh-CN" sz="44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宋体" charset="-122"/>
              </a:rPr>
              <a:t>Done by: Kareem </a:t>
            </a:r>
            <a:r>
              <a:rPr lang="en-US" altLang="zh-CN" sz="4400" b="1" dirty="0" err="1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宋体" charset="-122"/>
              </a:rPr>
              <a:t>Moeen</a:t>
            </a:r>
            <a:endParaRPr lang="en-US" altLang="zh-CN" sz="4400" b="1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ea typeface="宋体" charset="-122"/>
            </a:endParaRPr>
          </a:p>
          <a:p>
            <a:pPr marL="0" indent="0" algn="ctr" eaLnBrk="1" hangingPunct="1">
              <a:buFont typeface="Arial" charset="0"/>
              <a:buNone/>
            </a:pPr>
            <a:endParaRPr lang="en-US" altLang="zh-CN" sz="2800" b="1" dirty="0" smtClean="0">
              <a:solidFill>
                <a:schemeClr val="tx2">
                  <a:lumMod val="60000"/>
                  <a:lumOff val="40000"/>
                </a:schemeClr>
              </a:solidFill>
              <a:ea typeface="宋体" charset="-122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altLang="zh-CN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宋体" charset="-122"/>
              </a:rPr>
              <a:t>               </a:t>
            </a:r>
          </a:p>
        </p:txBody>
      </p:sp>
      <p:sp>
        <p:nvSpPr>
          <p:cNvPr id="46082" name="Title 2"/>
          <p:cNvSpPr>
            <a:spLocks noGrp="1"/>
          </p:cNvSpPr>
          <p:nvPr>
            <p:ph type="title" idx="4294967295"/>
          </p:nvPr>
        </p:nvSpPr>
        <p:spPr>
          <a:xfrm>
            <a:off x="609600" y="1041400"/>
            <a:ext cx="7786688" cy="1951038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en-US" altLang="zh-CN" sz="5400" dirty="0" smtClean="0">
                <a:solidFill>
                  <a:srgbClr val="004F8E"/>
                </a:solidFill>
                <a:latin typeface="Arial Narrow" panose="020B0606020202030204" pitchFamily="34" charset="0"/>
                <a:ea typeface="宋体" charset="-122"/>
              </a:rPr>
              <a:t>The Kruskal Count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50"/>
    </mc:Choice>
    <mc:Fallback>
      <p:transition spd="slow" advTm="9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/>
          </p:cNvSpPr>
          <p:nvPr>
            <p:ph type="title"/>
          </p:nvPr>
        </p:nvSpPr>
        <p:spPr>
          <a:xfrm>
            <a:off x="736600" y="373929"/>
            <a:ext cx="75692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zh-CN" sz="4800" dirty="0" smtClean="0">
                <a:solidFill>
                  <a:srgbClr val="005294"/>
                </a:solidFill>
                <a:latin typeface="Arial Narrow" panose="020B0606020202030204" pitchFamily="34" charset="0"/>
                <a:ea typeface="宋体" charset="-122"/>
              </a:rPr>
              <a:t>2.Uniform Distribution</a:t>
            </a:r>
            <a:endParaRPr lang="zh-CN" altLang="en-US" sz="4800" dirty="0" smtClean="0">
              <a:solidFill>
                <a:srgbClr val="005294"/>
              </a:solidFill>
              <a:latin typeface="Arial Narrow" panose="020B0606020202030204" pitchFamily="34" charset="0"/>
              <a:ea typeface="宋体" charset="-122"/>
            </a:endParaRPr>
          </a:p>
        </p:txBody>
      </p:sp>
      <p:sp>
        <p:nvSpPr>
          <p:cNvPr id="70660" name="Rectangle 6"/>
          <p:cNvSpPr>
            <a:spLocks noChangeArrowheads="1"/>
          </p:cNvSpPr>
          <p:nvPr/>
        </p:nvSpPr>
        <p:spPr bwMode="auto">
          <a:xfrm>
            <a:off x="1551709" y="5410200"/>
            <a:ext cx="581429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190500"/>
            <a:r>
              <a:rPr lang="en-US" altLang="zh-CN" sz="2000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Table </a:t>
            </a:r>
            <a:r>
              <a:rPr lang="en-US" altLang="zh-CN" sz="2000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1. </a:t>
            </a:r>
            <a:r>
              <a:rPr lang="en-US" altLang="zh-CN" sz="2000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Failure probabilities for rules variation (a)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55" y="1288473"/>
            <a:ext cx="2951017" cy="425334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92"/>
    </mc:Choice>
    <mc:Fallback>
      <p:transition spd="slow" advTm="15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/>
          </p:cNvSpPr>
          <p:nvPr>
            <p:ph type="title"/>
          </p:nvPr>
        </p:nvSpPr>
        <p:spPr>
          <a:xfrm>
            <a:off x="730250" y="367145"/>
            <a:ext cx="752475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zh-CN" sz="4800" dirty="0" smtClean="0">
                <a:solidFill>
                  <a:srgbClr val="005294"/>
                </a:solidFill>
                <a:latin typeface="Arial Narrow" panose="020B0606020202030204" pitchFamily="34" charset="0"/>
                <a:ea typeface="宋体" charset="-122"/>
              </a:rPr>
              <a:t>2.Uniform Distribution</a:t>
            </a:r>
            <a:endParaRPr lang="zh-CN" altLang="en-US" sz="4800" dirty="0" smtClean="0">
              <a:solidFill>
                <a:srgbClr val="005294"/>
              </a:solidFill>
              <a:latin typeface="Arial Narrow" panose="020B0606020202030204" pitchFamily="34" charset="0"/>
              <a:ea typeface="宋体" charset="-122"/>
            </a:endParaRPr>
          </a:p>
        </p:txBody>
      </p:sp>
      <p:pic>
        <p:nvPicPr>
          <p:cNvPr id="7168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2761" y="1343891"/>
            <a:ext cx="8179727" cy="3837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Rectangle 5"/>
          <p:cNvSpPr>
            <a:spLocks noChangeArrowheads="1"/>
          </p:cNvSpPr>
          <p:nvPr/>
        </p:nvSpPr>
        <p:spPr bwMode="auto">
          <a:xfrm>
            <a:off x="924791" y="5181601"/>
            <a:ext cx="68199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190500"/>
            <a:r>
              <a:rPr lang="en-US" altLang="zh-CN" sz="2000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Table </a:t>
            </a:r>
            <a:r>
              <a:rPr lang="en-US" altLang="zh-CN" sz="2000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2. </a:t>
            </a:r>
            <a:r>
              <a:rPr lang="en-US" altLang="zh-CN" sz="2000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Failure probabilities for rules variation (b) and (c)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52"/>
    </mc:Choice>
    <mc:Fallback>
      <p:transition spd="slow" advTm="18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/>
          </p:cNvSpPr>
          <p:nvPr>
            <p:ph type="title"/>
          </p:nvPr>
        </p:nvSpPr>
        <p:spPr>
          <a:xfrm>
            <a:off x="1285009" y="360074"/>
            <a:ext cx="6261100" cy="1143000"/>
          </a:xfrm>
        </p:spPr>
        <p:txBody>
          <a:bodyPr/>
          <a:lstStyle/>
          <a:p>
            <a:pPr algn="ctr" eaLnBrk="1" hangingPunct="1"/>
            <a:r>
              <a:rPr lang="en-US" altLang="zh-CN" sz="4800" dirty="0" smtClean="0">
                <a:solidFill>
                  <a:srgbClr val="005294"/>
                </a:solidFill>
                <a:latin typeface="Arial Narrow" panose="020B0606020202030204" pitchFamily="34" charset="0"/>
                <a:ea typeface="宋体" charset="-122"/>
              </a:rPr>
              <a:t>Conclusion</a:t>
            </a:r>
            <a:endParaRPr lang="zh-CN" altLang="en-US" sz="4800" dirty="0" smtClean="0">
              <a:solidFill>
                <a:srgbClr val="005294"/>
              </a:solidFill>
              <a:latin typeface="Arial Narrow" panose="020B0606020202030204" pitchFamily="34" charset="0"/>
              <a:ea typeface="宋体" charset="-122"/>
            </a:endParaRPr>
          </a:p>
        </p:txBody>
      </p:sp>
      <p:sp>
        <p:nvSpPr>
          <p:cNvPr id="72706" name="Rectangle 3"/>
          <p:cNvSpPr>
            <a:spLocks noGrp="1"/>
          </p:cNvSpPr>
          <p:nvPr>
            <p:ph sz="quarter" idx="13"/>
          </p:nvPr>
        </p:nvSpPr>
        <p:spPr>
          <a:xfrm>
            <a:off x="692727" y="1676400"/>
            <a:ext cx="7800109" cy="4178300"/>
          </a:xfrm>
        </p:spPr>
        <p:txBody>
          <a:bodyPr>
            <a:normAutofit fontScale="85000" lnSpcReduction="20000"/>
          </a:bodyPr>
          <a:lstStyle/>
          <a:p>
            <a:pPr marL="0" indent="0" algn="ctr" eaLnBrk="1" hangingPunct="1">
              <a:buNone/>
            </a:pPr>
            <a:r>
              <a:rPr lang="en-US" altLang="zh-CN" sz="2400" b="1" u="sng" dirty="0" smtClean="0">
                <a:solidFill>
                  <a:srgbClr val="FF0000"/>
                </a:solidFill>
                <a:latin typeface="Arial Narrow" panose="020B0606020202030204" pitchFamily="34" charset="0"/>
                <a:ea typeface="宋体" charset="-122"/>
              </a:rPr>
              <a:t>Compare 3 possible rules variations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zh-CN" dirty="0" smtClean="0">
                <a:latin typeface="Arial Narrow" panose="020B0606020202030204" pitchFamily="34" charset="0"/>
                <a:ea typeface="宋体" charset="-122"/>
              </a:rPr>
              <a:t>  </a:t>
            </a:r>
            <a:r>
              <a:rPr lang="en-US" altLang="zh-CN" sz="26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宋体" charset="-122"/>
              </a:rPr>
              <a:t>Face cards taking value 5 rather than 10 or 11, 12, 13 is more successful to the Kruskal Count trick in practice.</a:t>
            </a:r>
          </a:p>
          <a:p>
            <a:pPr marL="0" indent="0" eaLnBrk="1" hangingPunct="1">
              <a:buNone/>
            </a:pPr>
            <a:endParaRPr lang="en-US" altLang="zh-CN" sz="2600" dirty="0" smtClean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  <a:ea typeface="宋体" charset="-122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zh-CN" sz="26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宋体" charset="-122"/>
              </a:rPr>
              <a:t>Choosing the first card as key card can offer a slightly higher successful probability.</a:t>
            </a:r>
          </a:p>
          <a:p>
            <a:pPr marL="0" indent="0" eaLnBrk="1" hangingPunct="1">
              <a:buNone/>
            </a:pPr>
            <a:endParaRPr lang="en-US" altLang="zh-CN" sz="2600" dirty="0" smtClean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  <a:ea typeface="宋体" charset="-122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zh-CN" sz="26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宋体" charset="-122"/>
              </a:rPr>
              <a:t>The success probability of the original Kruskal Count trick is just over 85%.</a:t>
            </a:r>
          </a:p>
          <a:p>
            <a:pPr eaLnBrk="1" hangingPunct="1">
              <a:buFontTx/>
              <a:buChar char="•"/>
            </a:pPr>
            <a:endParaRPr lang="en-US" altLang="zh-CN" dirty="0" smtClean="0">
              <a:ea typeface="宋体" charset="-122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15"/>
    </mc:Choice>
    <mc:Fallback>
      <p:transition spd="slow" advTm="72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/>
          </p:cNvSpPr>
          <p:nvPr>
            <p:ph type="title"/>
          </p:nvPr>
        </p:nvSpPr>
        <p:spPr>
          <a:xfrm>
            <a:off x="1279525" y="346076"/>
            <a:ext cx="6261100" cy="1143000"/>
          </a:xfrm>
        </p:spPr>
        <p:txBody>
          <a:bodyPr/>
          <a:lstStyle/>
          <a:p>
            <a:pPr algn="ctr" eaLnBrk="1" hangingPunct="1"/>
            <a:r>
              <a:rPr lang="en-US" altLang="zh-CN" sz="4800" dirty="0" smtClean="0">
                <a:solidFill>
                  <a:srgbClr val="004F8E"/>
                </a:solidFill>
                <a:latin typeface="Arial Narrow" panose="020B0606020202030204" pitchFamily="34" charset="0"/>
                <a:ea typeface="宋体" charset="-122"/>
              </a:rPr>
              <a:t>Introduction</a:t>
            </a:r>
            <a:endParaRPr lang="zh-CN" altLang="en-US" sz="4800" dirty="0" smtClean="0">
              <a:solidFill>
                <a:srgbClr val="004F8E"/>
              </a:solidFill>
              <a:latin typeface="Arial Narrow" panose="020B0606020202030204" pitchFamily="34" charset="0"/>
              <a:ea typeface="宋体" charset="-122"/>
            </a:endParaRPr>
          </a:p>
        </p:txBody>
      </p:sp>
      <p:sp>
        <p:nvSpPr>
          <p:cNvPr id="48130" name="Rectangle 3"/>
          <p:cNvSpPr>
            <a:spLocks noGrp="1"/>
          </p:cNvSpPr>
          <p:nvPr>
            <p:ph sz="quarter" idx="13"/>
          </p:nvPr>
        </p:nvSpPr>
        <p:spPr>
          <a:xfrm>
            <a:off x="486784" y="1516929"/>
            <a:ext cx="8296997" cy="400526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  <a:ea typeface="宋体" charset="-122"/>
              </a:rPr>
              <a:t> </a:t>
            </a:r>
            <a:r>
              <a:rPr lang="en-US" altLang="zh-CN" sz="26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宋体" charset="-122"/>
              </a:rPr>
              <a:t>A probability based card trick invented by Martin Kruskal.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zh-CN" sz="2600" dirty="0" smtClean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  <a:ea typeface="宋体" charset="-122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CN" sz="26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宋体" charset="-122"/>
              </a:rPr>
              <a:t> Analyze failure probabilities of different variants in geometric distribution and uniform distribution, respectively.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altLang="zh-CN" sz="2600" dirty="0" smtClean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  <a:ea typeface="宋体" charset="-122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CN" sz="26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宋体" charset="-122"/>
              </a:rPr>
              <a:t> Compare the results in different variants with simulation data of the actual Kruskal Count trick</a:t>
            </a:r>
            <a:r>
              <a:rPr lang="en-US" altLang="zh-CN" sz="2600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  <a:ea typeface="宋体" charset="-122"/>
              </a:rPr>
              <a:t>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72"/>
    </mc:Choice>
    <mc:Fallback>
      <p:transition spd="slow" advTm="23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/>
          </p:cNvSpPr>
          <p:nvPr>
            <p:ph type="title" idx="4294967295"/>
          </p:nvPr>
        </p:nvSpPr>
        <p:spPr>
          <a:xfrm>
            <a:off x="1427018" y="277668"/>
            <a:ext cx="6261100" cy="11430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sz="4800" dirty="0" smtClean="0">
                <a:solidFill>
                  <a:srgbClr val="004F8E"/>
                </a:solidFill>
                <a:latin typeface="Arial Narrow" panose="020B0606020202030204" pitchFamily="34" charset="0"/>
                <a:ea typeface="宋体" charset="-122"/>
              </a:rPr>
              <a:t>Objectives</a:t>
            </a:r>
          </a:p>
        </p:txBody>
      </p:sp>
      <p:sp>
        <p:nvSpPr>
          <p:cNvPr id="49154" name="Rectangle 3"/>
          <p:cNvSpPr>
            <a:spLocks noGrp="1"/>
          </p:cNvSpPr>
          <p:nvPr>
            <p:ph type="body" idx="4294967295"/>
          </p:nvPr>
        </p:nvSpPr>
        <p:spPr>
          <a:xfrm>
            <a:off x="1008063" y="2032000"/>
            <a:ext cx="8135937" cy="3822700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宋体" charset="-122"/>
              </a:rPr>
              <a:t> </a:t>
            </a:r>
            <a:r>
              <a:rPr lang="en-US" altLang="zh-CN" sz="26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宋体" charset="-122"/>
              </a:rPr>
              <a:t>Estimate ensemble success probability by mathematical analysis.</a:t>
            </a:r>
          </a:p>
          <a:p>
            <a:pPr marL="0" indent="0">
              <a:buNone/>
            </a:pPr>
            <a:endParaRPr lang="en-US" altLang="zh-CN" sz="2600" dirty="0" smtClean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  <a:ea typeface="宋体" charset="-12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6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宋体" charset="-122"/>
              </a:rPr>
              <a:t> Decide the best strategy to have the highest  success odds.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09"/>
    </mc:Choice>
    <mc:Fallback>
      <p:transition spd="slow" advTm="13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/>
          </p:cNvSpPr>
          <p:nvPr>
            <p:ph type="title"/>
          </p:nvPr>
        </p:nvSpPr>
        <p:spPr>
          <a:xfrm>
            <a:off x="665019" y="110836"/>
            <a:ext cx="8063344" cy="862012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zh-CN" sz="4800" dirty="0" smtClean="0">
                <a:solidFill>
                  <a:srgbClr val="004F8E"/>
                </a:solidFill>
                <a:latin typeface="Arial Narrow" panose="020B0606020202030204" pitchFamily="34" charset="0"/>
                <a:ea typeface="宋体" charset="-122"/>
              </a:rPr>
              <a:t>Process of the count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1600" y="5369501"/>
            <a:ext cx="604058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zh-CN" b="1" dirty="0" smtClean="0">
                <a:solidFill>
                  <a:srgbClr val="004F8E"/>
                </a:solidFill>
                <a:latin typeface="Arial Narrow" panose="020B0606020202030204" pitchFamily="34" charset="0"/>
              </a:rPr>
              <a:t>Figure </a:t>
            </a:r>
            <a:r>
              <a:rPr lang="en-US" altLang="zh-CN" b="1" dirty="0">
                <a:solidFill>
                  <a:srgbClr val="004F8E"/>
                </a:solidFill>
                <a:latin typeface="Arial Narrow" panose="020B0606020202030204" pitchFamily="34" charset="0"/>
              </a:rPr>
              <a:t>1</a:t>
            </a:r>
            <a:r>
              <a:rPr lang="en-US" altLang="zh-CN" b="1" dirty="0" smtClean="0">
                <a:solidFill>
                  <a:srgbClr val="004F8E"/>
                </a:solidFill>
                <a:latin typeface="Arial Narrow" panose="020B0606020202030204" pitchFamily="34" charset="0"/>
              </a:rPr>
              <a:t>.prepare a deck of cards and choose </a:t>
            </a:r>
            <a:r>
              <a:rPr lang="en-US" altLang="zh-CN" b="1" dirty="0">
                <a:solidFill>
                  <a:srgbClr val="004F8E"/>
                </a:solidFill>
                <a:latin typeface="Arial Narrow" panose="020B0606020202030204" pitchFamily="34" charset="0"/>
              </a:rPr>
              <a:t>secret number </a:t>
            </a:r>
            <a:r>
              <a:rPr lang="en-US" altLang="zh-CN" b="1" dirty="0" smtClean="0">
                <a:solidFill>
                  <a:srgbClr val="004F8E"/>
                </a:solidFill>
                <a:latin typeface="Arial Narrow" panose="020B0606020202030204" pitchFamily="34" charset="0"/>
              </a:rPr>
              <a:t>No.1</a:t>
            </a:r>
            <a:r>
              <a:rPr lang="en-US" altLang="zh-CN" b="1" dirty="0">
                <a:solidFill>
                  <a:srgbClr val="004F8E"/>
                </a:solidFill>
                <a:latin typeface="Arial Narrow" panose="020B0606020202030204" pitchFamily="34" charset="0"/>
              </a:rPr>
              <a:t>, with the value of </a:t>
            </a:r>
            <a:r>
              <a:rPr lang="en-US" altLang="zh-CN" b="1" dirty="0" smtClean="0">
                <a:solidFill>
                  <a:srgbClr val="004F8E"/>
                </a:solidFill>
                <a:latin typeface="Arial Narrow" panose="020B0606020202030204" pitchFamily="34" charset="0"/>
              </a:rPr>
              <a:t>card </a:t>
            </a:r>
            <a:r>
              <a:rPr lang="en-US" altLang="zh-CN" b="1" dirty="0">
                <a:solidFill>
                  <a:srgbClr val="004F8E"/>
                </a:solidFill>
                <a:latin typeface="Arial Narrow" panose="020B0606020202030204" pitchFamily="34" charset="0"/>
              </a:rPr>
              <a:t>being </a:t>
            </a:r>
            <a:r>
              <a:rPr lang="en-US" altLang="zh-CN" b="1" dirty="0" smtClean="0">
                <a:solidFill>
                  <a:srgbClr val="004F8E"/>
                </a:solidFill>
                <a:latin typeface="Arial Narrow" panose="020B0606020202030204" pitchFamily="34" charset="0"/>
              </a:rPr>
              <a:t>No.2</a:t>
            </a:r>
            <a:endParaRPr lang="en-US" altLang="zh-CN" b="1" dirty="0">
              <a:solidFill>
                <a:srgbClr val="004F8E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" y="862012"/>
            <a:ext cx="8063345" cy="450748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37"/>
    </mc:Choice>
    <mc:Fallback>
      <p:transition spd="slow" advTm="29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7" y="875700"/>
            <a:ext cx="8188036" cy="4582992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20437" y="5613590"/>
            <a:ext cx="7356072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zh-CN" b="1" dirty="0" smtClean="0">
                <a:solidFill>
                  <a:srgbClr val="004F8E"/>
                </a:solidFill>
                <a:latin typeface="Arial Narrow" panose="020B0606020202030204" pitchFamily="34" charset="0"/>
              </a:rPr>
              <a:t>Figure </a:t>
            </a:r>
            <a:r>
              <a:rPr lang="en-US" altLang="zh-CN" b="1" dirty="0">
                <a:solidFill>
                  <a:srgbClr val="004F8E"/>
                </a:solidFill>
                <a:latin typeface="Arial Narrow" panose="020B0606020202030204" pitchFamily="34" charset="0"/>
              </a:rPr>
              <a:t>2</a:t>
            </a:r>
            <a:r>
              <a:rPr lang="en-US" altLang="zh-CN" b="1" dirty="0" smtClean="0">
                <a:solidFill>
                  <a:srgbClr val="004F8E"/>
                </a:solidFill>
                <a:latin typeface="Arial Narrow" panose="020B0606020202030204" pitchFamily="34" charset="0"/>
              </a:rPr>
              <a:t>. Ended Count with No.7 and we put the coin on it</a:t>
            </a:r>
            <a:endParaRPr lang="en-US" altLang="zh-CN" b="1" dirty="0">
              <a:solidFill>
                <a:srgbClr val="004F8E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45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49"/>
    </mc:Choice>
    <mc:Fallback>
      <p:transition spd="slow" advTm="36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2" y="820753"/>
            <a:ext cx="7999712" cy="4624084"/>
          </a:xfrm>
          <a:prstGeom prst="rect">
            <a:avLst/>
          </a:prstGeom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925781" y="5548183"/>
            <a:ext cx="5680363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zh-CN" b="1" dirty="0" smtClean="0">
                <a:solidFill>
                  <a:srgbClr val="004F8E"/>
                </a:solidFill>
                <a:latin typeface="Arial Narrow" panose="020B0606020202030204" pitchFamily="34" charset="0"/>
              </a:rPr>
              <a:t>Figure 3.Get </a:t>
            </a:r>
            <a:r>
              <a:rPr lang="en-US" altLang="zh-CN" b="1" dirty="0">
                <a:solidFill>
                  <a:srgbClr val="004F8E"/>
                </a:solidFill>
                <a:latin typeface="Arial Narrow" panose="020B0606020202030204" pitchFamily="34" charset="0"/>
              </a:rPr>
              <a:t>the last key card </a:t>
            </a:r>
            <a:r>
              <a:rPr lang="en-US" altLang="zh-CN" b="1" dirty="0" smtClean="0">
                <a:solidFill>
                  <a:srgbClr val="004F8E"/>
                </a:solidFill>
                <a:latin typeface="Arial Narrow" panose="020B0606020202030204" pitchFamily="34" charset="0"/>
              </a:rPr>
              <a:t>No.7 </a:t>
            </a:r>
            <a:r>
              <a:rPr lang="en-US" altLang="zh-CN" b="1" dirty="0">
                <a:solidFill>
                  <a:srgbClr val="004F8E"/>
                </a:solidFill>
                <a:latin typeface="Arial Narrow" panose="020B0606020202030204" pitchFamily="34" charset="0"/>
              </a:rPr>
              <a:t>which </a:t>
            </a:r>
            <a:r>
              <a:rPr lang="en-US" altLang="zh-CN" b="1" dirty="0" smtClean="0">
                <a:solidFill>
                  <a:srgbClr val="004F8E"/>
                </a:solidFill>
                <a:latin typeface="Arial Narrow" panose="020B0606020202030204" pitchFamily="34" charset="0"/>
              </a:rPr>
              <a:t>is to </a:t>
            </a:r>
            <a:r>
              <a:rPr lang="en-US" altLang="zh-CN" b="1" dirty="0">
                <a:solidFill>
                  <a:srgbClr val="004F8E"/>
                </a:solidFill>
                <a:latin typeface="Arial Narrow" panose="020B0606020202030204" pitchFamily="34" charset="0"/>
              </a:rPr>
              <a:t>be “guessed” </a:t>
            </a:r>
            <a:endParaRPr lang="en-US" altLang="zh-CN" b="1" dirty="0" smtClean="0">
              <a:solidFill>
                <a:srgbClr val="004F8E"/>
              </a:solidFill>
              <a:latin typeface="Arial Narrow" panose="020B0606020202030204" pitchFamily="34" charset="0"/>
            </a:endParaRPr>
          </a:p>
          <a:p>
            <a:pPr algn="ctr" defTabSz="91440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zh-CN" b="1" dirty="0" smtClean="0">
                <a:solidFill>
                  <a:srgbClr val="004F8E"/>
                </a:solidFill>
                <a:latin typeface="Arial Narrow" panose="020B0606020202030204" pitchFamily="34" charset="0"/>
              </a:rPr>
              <a:t>by </a:t>
            </a:r>
            <a:r>
              <a:rPr lang="en-US" altLang="zh-CN" b="1" dirty="0">
                <a:solidFill>
                  <a:srgbClr val="004F8E"/>
                </a:solidFill>
                <a:latin typeface="Arial Narrow" panose="020B0606020202030204" pitchFamily="34" charset="0"/>
              </a:rPr>
              <a:t>the magician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49"/>
    </mc:Choice>
    <mc:Fallback>
      <p:transition spd="slow" advTm="11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5"/>
          <p:cNvSpPr>
            <a:spLocks noChangeArrowheads="1"/>
          </p:cNvSpPr>
          <p:nvPr/>
        </p:nvSpPr>
        <p:spPr bwMode="auto">
          <a:xfrm>
            <a:off x="1510145" y="5597813"/>
            <a:ext cx="6250126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42875" indent="-142875" algn="ctr" defTabSz="19050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zh-CN" b="1" dirty="0" smtClean="0">
                <a:solidFill>
                  <a:srgbClr val="004F8E"/>
                </a:solidFill>
                <a:latin typeface="Arial Narrow" panose="020B0606020202030204" pitchFamily="34" charset="0"/>
              </a:rPr>
              <a:t>Figure 4. </a:t>
            </a:r>
            <a:r>
              <a:rPr lang="en-US" altLang="zh-CN" b="1" dirty="0">
                <a:solidFill>
                  <a:srgbClr val="004F8E"/>
                </a:solidFill>
                <a:latin typeface="Arial Narrow" panose="020B0606020202030204" pitchFamily="34" charset="0"/>
              </a:rPr>
              <a:t>The magician choose </a:t>
            </a:r>
            <a:r>
              <a:rPr lang="en-US" altLang="zh-CN" b="1" dirty="0" smtClean="0">
                <a:solidFill>
                  <a:srgbClr val="004F8E"/>
                </a:solidFill>
                <a:latin typeface="Arial Narrow" panose="020B0606020202030204" pitchFamily="34" charset="0"/>
              </a:rPr>
              <a:t>secret No.9 and </a:t>
            </a:r>
            <a:r>
              <a:rPr lang="en-US" altLang="zh-CN" b="1" dirty="0">
                <a:solidFill>
                  <a:srgbClr val="004F8E"/>
                </a:solidFill>
                <a:latin typeface="Arial Narrow" panose="020B0606020202030204" pitchFamily="34" charset="0"/>
              </a:rPr>
              <a:t>get the same key card </a:t>
            </a:r>
            <a:r>
              <a:rPr lang="en-US" altLang="zh-CN" b="1" dirty="0" smtClean="0">
                <a:solidFill>
                  <a:srgbClr val="004F8E"/>
                </a:solidFill>
                <a:latin typeface="Arial Narrow" panose="020B0606020202030204" pitchFamily="34" charset="0"/>
              </a:rPr>
              <a:t>No.7.</a:t>
            </a:r>
            <a:endParaRPr lang="en-US" altLang="zh-CN" b="1" dirty="0">
              <a:solidFill>
                <a:srgbClr val="004F8E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07" y="926562"/>
            <a:ext cx="8214020" cy="451827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06"/>
    </mc:Choice>
    <mc:Fallback>
      <p:transition spd="slow" advTm="24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 txBox="1">
            <a:spLocks/>
          </p:cNvSpPr>
          <p:nvPr/>
        </p:nvSpPr>
        <p:spPr bwMode="auto">
          <a:xfrm>
            <a:off x="1104900" y="401638"/>
            <a:ext cx="6870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190500"/>
            <a:r>
              <a:rPr lang="en-US" altLang="zh-CN" sz="4800" dirty="0" smtClean="0">
                <a:solidFill>
                  <a:srgbClr val="004F8E"/>
                </a:solidFill>
                <a:latin typeface="Arial Narrow" panose="020B0606020202030204" pitchFamily="34" charset="0"/>
              </a:rPr>
              <a:t>ESTIMATION</a:t>
            </a:r>
            <a:endParaRPr lang="zh-CN" altLang="en-US" sz="4800" dirty="0">
              <a:solidFill>
                <a:srgbClr val="004F8E"/>
              </a:solidFill>
              <a:latin typeface="Arial Narrow" panose="020B0606020202030204" pitchFamily="34" charset="0"/>
            </a:endParaRPr>
          </a:p>
        </p:txBody>
      </p:sp>
      <p:sp>
        <p:nvSpPr>
          <p:cNvPr id="54274" name="文本框 2"/>
          <p:cNvSpPr txBox="1">
            <a:spLocks noChangeArrowheads="1"/>
          </p:cNvSpPr>
          <p:nvPr/>
        </p:nvSpPr>
        <p:spPr bwMode="auto">
          <a:xfrm>
            <a:off x="698500" y="1849438"/>
            <a:ext cx="78867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60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The </a:t>
            </a:r>
            <a:r>
              <a:rPr lang="en-US" altLang="zh-CN" sz="26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probability for each card from the first ten cards to be chosen as an initial step can be model as one of following: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6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26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Geometric Distribution</a:t>
            </a:r>
          </a:p>
          <a:p>
            <a:endParaRPr lang="en-US" altLang="zh-CN" sz="26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26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Uniform </a:t>
            </a:r>
            <a:r>
              <a:rPr lang="en-US" altLang="zh-CN" sz="260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Distribution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30"/>
    </mc:Choice>
    <mc:Fallback>
      <p:transition spd="slow" advTm="25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55" name="图片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36825" y="1363663"/>
            <a:ext cx="4019550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56" name="Rectangle 2"/>
          <p:cNvSpPr>
            <a:spLocks noGrp="1"/>
          </p:cNvSpPr>
          <p:nvPr>
            <p:ph type="title"/>
          </p:nvPr>
        </p:nvSpPr>
        <p:spPr>
          <a:xfrm>
            <a:off x="838200" y="303790"/>
            <a:ext cx="76454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zh-CN" sz="4800" dirty="0" smtClean="0">
                <a:solidFill>
                  <a:srgbClr val="004F8E"/>
                </a:solidFill>
                <a:latin typeface="Arial Narrow" panose="020B0606020202030204" pitchFamily="34" charset="0"/>
                <a:ea typeface="宋体" charset="-122"/>
              </a:rPr>
              <a:t>1.Geometric Distribution</a:t>
            </a:r>
            <a:endParaRPr lang="zh-CN" altLang="en-US" sz="4800" dirty="0" smtClean="0">
              <a:solidFill>
                <a:srgbClr val="004F8E"/>
              </a:solidFill>
              <a:latin typeface="Arial Narrow" panose="020B0606020202030204" pitchFamily="34" charset="0"/>
              <a:ea typeface="宋体" charset="-122"/>
            </a:endParaRPr>
          </a:p>
        </p:txBody>
      </p:sp>
      <p:graphicFrame>
        <p:nvGraphicFramePr>
          <p:cNvPr id="69652" name="Object 20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514196787"/>
              </p:ext>
            </p:extLst>
          </p:nvPr>
        </p:nvGraphicFramePr>
        <p:xfrm>
          <a:off x="2536824" y="2444274"/>
          <a:ext cx="4374534" cy="793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90" name="Equation" r:id="rId6" imgW="2082600" imgH="469800" progId="Equation.3">
                  <p:embed/>
                </p:oleObj>
              </mc:Choice>
              <mc:Fallback>
                <p:oleObj name="Equation" r:id="rId6" imgW="2082600" imgH="469800" progId="Equation.3">
                  <p:embed/>
                  <p:pic>
                    <p:nvPicPr>
                      <p:cNvPr id="0" name="Picture 2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6824" y="2444274"/>
                        <a:ext cx="4374534" cy="79376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236663" y="3203575"/>
            <a:ext cx="522393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60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(b) Assign the </a:t>
            </a:r>
            <a:r>
              <a:rPr lang="en-US" altLang="zh-CN" sz="26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value </a:t>
            </a:r>
            <a:r>
              <a:rPr lang="en-US" altLang="zh-CN" sz="260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10 to each of J, Q, K.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>
              <a:defRPr/>
            </a:pPr>
            <a:endParaRPr lang="zh-CN" altLang="en-US" dirty="0">
              <a:latin typeface="Arial Narrow" panose="020B0606020202030204" pitchFamily="34" charset="0"/>
            </a:endParaRPr>
          </a:p>
        </p:txBody>
      </p:sp>
      <p:graphicFrame>
        <p:nvGraphicFramePr>
          <p:cNvPr id="69653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7408006"/>
              </p:ext>
            </p:extLst>
          </p:nvPr>
        </p:nvGraphicFramePr>
        <p:xfrm>
          <a:off x="2551905" y="3600450"/>
          <a:ext cx="4374533" cy="783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91" name="公式" r:id="rId8" imgW="2260600" imgH="469900" progId="Equation.3">
                  <p:embed/>
                </p:oleObj>
              </mc:Choice>
              <mc:Fallback>
                <p:oleObj name="公式" r:id="rId8" imgW="2260600" imgH="469900" progId="Equation.3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1905" y="3600450"/>
                        <a:ext cx="4374533" cy="78311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59" name="矩形 4"/>
          <p:cNvSpPr>
            <a:spLocks noChangeArrowheads="1"/>
          </p:cNvSpPr>
          <p:nvPr/>
        </p:nvSpPr>
        <p:spPr bwMode="auto">
          <a:xfrm>
            <a:off x="1236663" y="4414502"/>
            <a:ext cx="505561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260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(c) Assign the </a:t>
            </a:r>
            <a:r>
              <a:rPr lang="en-US" altLang="zh-CN" sz="26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value </a:t>
            </a:r>
            <a:r>
              <a:rPr lang="en-US" altLang="zh-CN" sz="260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5 to each of J, Q, K.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69654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2950435"/>
              </p:ext>
            </p:extLst>
          </p:nvPr>
        </p:nvGraphicFramePr>
        <p:xfrm>
          <a:off x="2566987" y="4776788"/>
          <a:ext cx="4344371" cy="92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92" name="Equation" r:id="rId10" imgW="2234880" imgH="469800" progId="Equation.3">
                  <p:embed/>
                </p:oleObj>
              </mc:Choice>
              <mc:Fallback>
                <p:oleObj name="Equation" r:id="rId10" imgW="2234880" imgH="469800" progId="Equation.3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6987" y="4776788"/>
                        <a:ext cx="4344371" cy="9223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1236663" y="2032814"/>
            <a:ext cx="610000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26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(a) </a:t>
            </a:r>
            <a:r>
              <a:rPr lang="en-US" altLang="zh-CN" sz="260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Assign the values </a:t>
            </a:r>
            <a:r>
              <a:rPr lang="en-US" altLang="zh-CN" sz="26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11,12,13 </a:t>
            </a:r>
            <a:r>
              <a:rPr lang="en-US" altLang="zh-CN" sz="260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to each of J, Q, K.</a:t>
            </a:r>
            <a:endParaRPr lang="zh-CN" altLang="en-US" sz="26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115"/>
    </mc:Choice>
    <mc:Fallback>
      <p:transition spd="slow" advTm="111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UVic Edge title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UVic Edge content 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UVic Edge content 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UVic Edge content 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UVic Edge content 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UVic Edge content 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UVic Edge content 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UVic Edge content 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UVic Edge title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UVic Edge title 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UVic Edge title 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UVic Edge title 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UVic Edge content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UVic Edge content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UVic Edge content 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UVic Edge content 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1927</TotalTime>
  <Words>321</Words>
  <Application>Microsoft Office PowerPoint</Application>
  <PresentationFormat>On-screen Show (4:3)</PresentationFormat>
  <Paragraphs>48</Paragraphs>
  <Slides>12</Slides>
  <Notes>2</Notes>
  <HiddenSlides>0</HiddenSlides>
  <MMClips>12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43" baseType="lpstr">
      <vt:lpstr>宋体</vt:lpstr>
      <vt:lpstr>Arial</vt:lpstr>
      <vt:lpstr>Arial Narrow</vt:lpstr>
      <vt:lpstr>Calibri</vt:lpstr>
      <vt:lpstr>等线</vt:lpstr>
      <vt:lpstr>黑体</vt:lpstr>
      <vt:lpstr>Tw Cen MT</vt:lpstr>
      <vt:lpstr>Wingdings</vt:lpstr>
      <vt:lpstr>UVic Edge title 1</vt:lpstr>
      <vt:lpstr>UVic Edge title 2</vt:lpstr>
      <vt:lpstr>UVic Edge title 3</vt:lpstr>
      <vt:lpstr>UVic Edge title 4</vt:lpstr>
      <vt:lpstr>UVic Edge title 5</vt:lpstr>
      <vt:lpstr>UVic Edge content 1</vt:lpstr>
      <vt:lpstr>UVic Edge content 2</vt:lpstr>
      <vt:lpstr>UVic Edge content 3</vt:lpstr>
      <vt:lpstr>UVic Edge content 4</vt:lpstr>
      <vt:lpstr>UVic Edge content 5</vt:lpstr>
      <vt:lpstr>UVic Edge content 6</vt:lpstr>
      <vt:lpstr>UVic Edge content 7</vt:lpstr>
      <vt:lpstr>UVic Edge content 8</vt:lpstr>
      <vt:lpstr>UVic Edge content 9</vt:lpstr>
      <vt:lpstr>UVic Edge content 10</vt:lpstr>
      <vt:lpstr>UVic Edge content 11</vt:lpstr>
      <vt:lpstr>Custom Design</vt:lpstr>
      <vt:lpstr>1_Custom Design</vt:lpstr>
      <vt:lpstr>2_Custom Design</vt:lpstr>
      <vt:lpstr>3_Custom Design</vt:lpstr>
      <vt:lpstr>Droplet</vt:lpstr>
      <vt:lpstr>Equation</vt:lpstr>
      <vt:lpstr>公式</vt:lpstr>
      <vt:lpstr>The Kruskal Count</vt:lpstr>
      <vt:lpstr>Introduction</vt:lpstr>
      <vt:lpstr>Objectives</vt:lpstr>
      <vt:lpstr>Process of the count</vt:lpstr>
      <vt:lpstr>PowerPoint Presentation</vt:lpstr>
      <vt:lpstr>PowerPoint Presentation</vt:lpstr>
      <vt:lpstr>PowerPoint Presentation</vt:lpstr>
      <vt:lpstr>PowerPoint Presentation</vt:lpstr>
      <vt:lpstr>1.Geometric Distribution</vt:lpstr>
      <vt:lpstr>2.Uniform Distribution</vt:lpstr>
      <vt:lpstr>2.Uniform Distribution</vt:lpstr>
      <vt:lpstr>Conclusion</vt:lpstr>
    </vt:vector>
  </TitlesOfParts>
  <Company>University of Victoria Marketing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Melanie Carter</dc:creator>
  <cp:lastModifiedBy>Windows User</cp:lastModifiedBy>
  <cp:revision>172</cp:revision>
  <dcterms:created xsi:type="dcterms:W3CDTF">2013-08-20T17:34:23Z</dcterms:created>
  <dcterms:modified xsi:type="dcterms:W3CDTF">2017-12-08T19:56:18Z</dcterms:modified>
</cp:coreProperties>
</file>