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7" r:id="rId3"/>
    <p:sldId id="257" r:id="rId4"/>
    <p:sldId id="262" r:id="rId5"/>
    <p:sldId id="258" r:id="rId6"/>
    <p:sldId id="259" r:id="rId7"/>
    <p:sldId id="263" r:id="rId8"/>
    <p:sldId id="264" r:id="rId9"/>
    <p:sldId id="265" r:id="rId10"/>
    <p:sldId id="268" r:id="rId11"/>
    <p:sldId id="266" r:id="rId12"/>
    <p:sldId id="269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4" autoAdjust="0"/>
  </p:normalViewPr>
  <p:slideViewPr>
    <p:cSldViewPr>
      <p:cViewPr>
        <p:scale>
          <a:sx n="75" d="100"/>
          <a:sy n="75" d="100"/>
        </p:scale>
        <p:origin x="-101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D6051-E330-40E3-B68F-298775EC30B4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F4805-2769-4079-9774-D64E7880D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4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F4805-2769-4079-9774-D64E7880DA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AA3CE3D-2351-4261-A85B-BCC1BC42B7BB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C2B4323-C25C-4AB0-87AD-76833575FDB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CE3D-2351-4261-A85B-BCC1BC42B7BB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323-C25C-4AB0-87AD-76833575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CE3D-2351-4261-A85B-BCC1BC42B7BB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323-C25C-4AB0-87AD-76833575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CE3D-2351-4261-A85B-BCC1BC42B7BB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323-C25C-4AB0-87AD-76833575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CE3D-2351-4261-A85B-BCC1BC42B7BB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323-C25C-4AB0-87AD-76833575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CE3D-2351-4261-A85B-BCC1BC42B7BB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323-C25C-4AB0-87AD-76833575FD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CE3D-2351-4261-A85B-BCC1BC42B7BB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323-C25C-4AB0-87AD-76833575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CE3D-2351-4261-A85B-BCC1BC42B7BB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323-C25C-4AB0-87AD-76833575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CE3D-2351-4261-A85B-BCC1BC42B7BB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323-C25C-4AB0-87AD-76833575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CE3D-2351-4261-A85B-BCC1BC42B7BB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323-C25C-4AB0-87AD-76833575FDB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CE3D-2351-4261-A85B-BCC1BC42B7BB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323-C25C-4AB0-87AD-76833575FD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AA3CE3D-2351-4261-A85B-BCC1BC42B7BB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C2B4323-C25C-4AB0-87AD-76833575FD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708476"/>
            <a:ext cx="3581399" cy="17021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UVic</a:t>
            </a:r>
            <a:r>
              <a:rPr lang="en-US" dirty="0" smtClean="0"/>
              <a:t> </a:t>
            </a:r>
            <a:r>
              <a:rPr lang="en-US" dirty="0" err="1" smtClean="0"/>
              <a:t>ECOSat</a:t>
            </a:r>
            <a:r>
              <a:rPr lang="en-US" dirty="0" smtClean="0"/>
              <a:t> Analogue Communications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Jarrah</a:t>
            </a:r>
            <a:r>
              <a:rPr lang="en-US" dirty="0" smtClean="0"/>
              <a:t> Bergeron and </a:t>
            </a:r>
            <a:r>
              <a:rPr lang="en-US" dirty="0" err="1" smtClean="0"/>
              <a:t>Kristofor</a:t>
            </a:r>
            <a:r>
              <a:rPr lang="en-US" dirty="0" smtClean="0"/>
              <a:t> </a:t>
            </a:r>
            <a:r>
              <a:rPr lang="en-US" dirty="0" err="1" smtClean="0"/>
              <a:t>Dolberg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02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Layout (Transmitter)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Documents and Settings\ecosat\Desktop\399\TX3D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1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Layout (Receiver)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Documents and Settings\ecosat\Desktop\399\RX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59000"/>
            <a:ext cx="5638800" cy="42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Layout (Receiver)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Documents and Settings\ecosat\Desktop\399\RX3D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486400" cy="41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Peter </a:t>
            </a:r>
            <a:r>
              <a:rPr lang="en-US" dirty="0" err="1" smtClean="0"/>
              <a:t>Driessen</a:t>
            </a:r>
            <a:r>
              <a:rPr lang="en-US" dirty="0" smtClean="0"/>
              <a:t> for his assistance and supervisor role for this project.</a:t>
            </a:r>
          </a:p>
          <a:p>
            <a:r>
              <a:rPr lang="en-US" dirty="0" smtClean="0"/>
              <a:t>Dale </a:t>
            </a:r>
            <a:r>
              <a:rPr lang="en-US" dirty="0" err="1" smtClean="0"/>
              <a:t>Reitsma</a:t>
            </a:r>
            <a:r>
              <a:rPr lang="en-US" dirty="0" smtClean="0"/>
              <a:t> from Daniel’s electronics for lending his extensive expertise.</a:t>
            </a:r>
          </a:p>
          <a:p>
            <a:r>
              <a:rPr lang="en-US" dirty="0" err="1" smtClean="0"/>
              <a:t>Geocentrix</a:t>
            </a:r>
            <a:r>
              <a:rPr lang="en-US" dirty="0" smtClean="0"/>
              <a:t> for making the Canadian Satellite Design Challenge possible.</a:t>
            </a:r>
          </a:p>
          <a:p>
            <a:r>
              <a:rPr lang="en-US" dirty="0" smtClean="0"/>
              <a:t>Anyone who has made even a minor contribution to the </a:t>
            </a:r>
            <a:r>
              <a:rPr lang="en-US" dirty="0" err="1" smtClean="0"/>
              <a:t>ECOSat</a:t>
            </a:r>
            <a:r>
              <a:rPr lang="en-US" dirty="0" smtClean="0"/>
              <a:t>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81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2156910" cy="875264"/>
          </a:xfrm>
        </p:spPr>
        <p:txBody>
          <a:bodyPr/>
          <a:lstStyle/>
          <a:p>
            <a:r>
              <a:rPr lang="en-US" dirty="0" err="1" smtClean="0"/>
              <a:t>ECOSat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err="1" smtClean="0"/>
              <a:t>ECOSat</a:t>
            </a:r>
            <a:r>
              <a:rPr lang="en-US" dirty="0" smtClean="0"/>
              <a:t> Team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772400" cy="4800600"/>
          </a:xfrm>
        </p:spPr>
      </p:pic>
    </p:spTree>
    <p:extLst>
      <p:ext uri="{BB962C8B-B14F-4D97-AF65-F5344CB8AC3E}">
        <p14:creationId xmlns:p14="http://schemas.microsoft.com/office/powerpoint/2010/main" val="7264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ecosat\Local Settings\Temporary Internet Files\Content.IE5\2XCDIHAD\MC9003897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800100"/>
            <a:ext cx="1814512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ecosat\Local Settings\Temporary Internet Files\Content.IE5\ATUNA1IJ\MC90038380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86400"/>
            <a:ext cx="91598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the communications system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Telemetry: The </a:t>
            </a:r>
            <a:r>
              <a:rPr lang="en-US" dirty="0" err="1" smtClean="0"/>
              <a:t>ECOSat</a:t>
            </a:r>
            <a:r>
              <a:rPr lang="en-US" dirty="0" smtClean="0"/>
              <a:t> communications system will be used to return the data obtained by the diamagnetic payload to earth.</a:t>
            </a:r>
          </a:p>
          <a:p>
            <a:r>
              <a:rPr lang="en-US" dirty="0" smtClean="0"/>
              <a:t>Amateur radio repeater: </a:t>
            </a:r>
            <a:r>
              <a:rPr lang="en-US" dirty="0" err="1" smtClean="0"/>
              <a:t>ECOSat</a:t>
            </a:r>
            <a:r>
              <a:rPr lang="en-US" dirty="0" smtClean="0"/>
              <a:t> will be used as a relay satellite for signals broadcasted by amateur radio operators.</a:t>
            </a:r>
          </a:p>
          <a:p>
            <a:r>
              <a:rPr lang="en-US" dirty="0" smtClean="0"/>
              <a:t>Communications research: Some experimental communications platforms designed by Ph.D. student </a:t>
            </a:r>
            <a:r>
              <a:rPr lang="en-US" dirty="0" err="1" smtClean="0"/>
              <a:t>Gorkem</a:t>
            </a:r>
            <a:r>
              <a:rPr lang="en-US" dirty="0" smtClean="0"/>
              <a:t> </a:t>
            </a:r>
            <a:r>
              <a:rPr lang="en-US" dirty="0" err="1" smtClean="0"/>
              <a:t>Cipli</a:t>
            </a:r>
            <a:r>
              <a:rPr lang="en-US" dirty="0" smtClean="0"/>
              <a:t> are being implemented on the communications system.</a:t>
            </a:r>
          </a:p>
          <a:p>
            <a:r>
              <a:rPr lang="en-US" dirty="0" smtClean="0"/>
              <a:t>Updates: </a:t>
            </a:r>
            <a:r>
              <a:rPr lang="en-US" dirty="0" err="1" smtClean="0"/>
              <a:t>Comms</a:t>
            </a:r>
            <a:r>
              <a:rPr lang="en-US" dirty="0" smtClean="0"/>
              <a:t> system may also be used for firmware updates after launch.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ECOSat</a:t>
            </a:r>
            <a:r>
              <a:rPr lang="en-US" dirty="0" smtClean="0"/>
              <a:t> Analogue Transmitter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22" y="2324100"/>
            <a:ext cx="5815769" cy="3508375"/>
          </a:xfrm>
        </p:spPr>
      </p:pic>
    </p:spTree>
    <p:extLst>
      <p:ext uri="{BB962C8B-B14F-4D97-AF65-F5344CB8AC3E}">
        <p14:creationId xmlns:p14="http://schemas.microsoft.com/office/powerpoint/2010/main" val="30074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ECOSat</a:t>
            </a:r>
            <a:r>
              <a:rPr lang="en-US" dirty="0" smtClean="0"/>
              <a:t> Analogue Receiver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9" y="2568575"/>
            <a:ext cx="6010275" cy="3019425"/>
          </a:xfrm>
        </p:spPr>
      </p:pic>
    </p:spTree>
    <p:extLst>
      <p:ext uri="{BB962C8B-B14F-4D97-AF65-F5344CB8AC3E}">
        <p14:creationId xmlns:p14="http://schemas.microsoft.com/office/powerpoint/2010/main" val="2146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Transmitter 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ecosat\Desktop\399\tx_r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11499"/>
            <a:ext cx="54102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ecosat\Desktop\399\rx_r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3097213"/>
            <a:ext cx="65722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PCB Layout (Transmitter)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ecosat\Desktop\399\TX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209800"/>
            <a:ext cx="5257800" cy="394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1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106</TotalTime>
  <Words>181</Words>
  <Application>Microsoft Office PowerPoint</Application>
  <PresentationFormat>On-screen Show 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UVic ECOSat Analogue Communications System</vt:lpstr>
      <vt:lpstr>ECOSat</vt:lpstr>
      <vt:lpstr>ECOSat Team Structure</vt:lpstr>
      <vt:lpstr>Why is the communications system important?</vt:lpstr>
      <vt:lpstr>ECOSat Analogue Transmitter</vt:lpstr>
      <vt:lpstr>ECOSat Analogue Receiver</vt:lpstr>
      <vt:lpstr>Transmitter Schematic</vt:lpstr>
      <vt:lpstr>Receiver Schematic</vt:lpstr>
      <vt:lpstr>PCB Layout (Transmitter)</vt:lpstr>
      <vt:lpstr>PCB Layout (Transmitter)</vt:lpstr>
      <vt:lpstr>PCB Layout (Receiver)</vt:lpstr>
      <vt:lpstr>PCB Layout (Receiver)</vt:lpstr>
      <vt:lpstr>Acknowledgements</vt:lpstr>
      <vt:lpstr>Questions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UVic ECOSat Analogue Communications System</dc:title>
  <dc:creator>ecosat</dc:creator>
  <cp:lastModifiedBy>ecosat</cp:lastModifiedBy>
  <cp:revision>8</cp:revision>
  <dcterms:created xsi:type="dcterms:W3CDTF">2012-07-29T23:07:28Z</dcterms:created>
  <dcterms:modified xsi:type="dcterms:W3CDTF">2012-07-31T19:16:12Z</dcterms:modified>
</cp:coreProperties>
</file>