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9" r:id="rId6"/>
    <p:sldId id="260" r:id="rId7"/>
    <p:sldId id="265" r:id="rId8"/>
    <p:sldId id="261" r:id="rId9"/>
    <p:sldId id="262" r:id="rId10"/>
    <p:sldId id="263" r:id="rId11"/>
    <p:sldId id="268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E55D20-5D2A-4564-BA6B-4190BDCE3BC6}" type="datetimeFigureOut">
              <a:rPr lang="en-CA" smtClean="0"/>
              <a:pPr/>
              <a:t>31/07/2012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61A8F68-9847-446B-8E9B-9B65F0FFA8B9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DC-DC Converter for Charging Electric Vehicle Batteries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 dirty="0" smtClean="0"/>
          </a:p>
          <a:p>
            <a:r>
              <a:rPr lang="en-CA" dirty="0" err="1" smtClean="0"/>
              <a:t>Elec</a:t>
            </a:r>
            <a:r>
              <a:rPr lang="en-CA" dirty="0" smtClean="0"/>
              <a:t> 399 – Design Project I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Diode bridge with smoothing capacitor</a:t>
            </a:r>
          </a:p>
          <a:p>
            <a:pPr lvl="1"/>
            <a:r>
              <a:rPr lang="en-CA" dirty="0" smtClean="0"/>
              <a:t>Converts AC from transformer back to DC for use charging batteries</a:t>
            </a:r>
          </a:p>
          <a:p>
            <a:pPr lvl="1"/>
            <a:r>
              <a:rPr lang="en-CA" dirty="0" smtClean="0"/>
              <a:t>Full bridge allows the use of both positive and negative halves of input</a:t>
            </a:r>
          </a:p>
          <a:p>
            <a:pPr lvl="1"/>
            <a:r>
              <a:rPr lang="en-CA" dirty="0" smtClean="0"/>
              <a:t>Capacitor reduces ripples in input voltage</a:t>
            </a: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Rectifier Circuit</a:t>
            </a:r>
            <a:endParaRPr lang="en-CA" dirty="0"/>
          </a:p>
        </p:txBody>
      </p:sp>
      <p:pic>
        <p:nvPicPr>
          <p:cNvPr id="2050" name="Picture 2" descr="https://lh4.googleusercontent.com/IrAzCEoRqoCsQJOdxVWLIMw67Xw1bgTtmTJmuGGsro51QPcjD8qF7cEiTkrdnqbbe-c6pEUcemWI6U0qhmWpFURfW0Zlc8hPz2pExaJu4MNpHocGew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05064"/>
            <a:ext cx="47625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Arduino</a:t>
            </a:r>
            <a:r>
              <a:rPr lang="en-CA" dirty="0" smtClean="0"/>
              <a:t> </a:t>
            </a:r>
            <a:r>
              <a:rPr lang="en-CA" dirty="0" err="1" smtClean="0"/>
              <a:t>Mircocontroller</a:t>
            </a:r>
            <a:endParaRPr lang="en-CA" dirty="0" smtClean="0"/>
          </a:p>
          <a:p>
            <a:pPr lvl="1"/>
            <a:r>
              <a:rPr lang="en-CA" dirty="0" smtClean="0"/>
              <a:t>Low-cost</a:t>
            </a:r>
          </a:p>
          <a:p>
            <a:pPr lvl="1"/>
            <a:r>
              <a:rPr lang="en-CA" dirty="0" smtClean="0"/>
              <a:t>Accessible development platform</a:t>
            </a:r>
          </a:p>
          <a:p>
            <a:r>
              <a:rPr lang="en-CA" dirty="0" smtClean="0"/>
              <a:t>Used to control switching frequency to attenuate charger output</a:t>
            </a:r>
          </a:p>
          <a:p>
            <a:pPr lvl="1"/>
            <a:r>
              <a:rPr lang="en-CA" dirty="0" smtClean="0"/>
              <a:t>PWM pins to be investigated further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Control Circuit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en-CA" dirty="0" smtClean="0"/>
              <a:t>Thanks for listening</a:t>
            </a:r>
          </a:p>
          <a:p>
            <a:pPr marL="109728" indent="0" algn="ctr">
              <a:buNone/>
            </a:pPr>
            <a:endParaRPr lang="en-CA" dirty="0"/>
          </a:p>
          <a:p>
            <a:pPr marL="109728" indent="0" algn="ctr">
              <a:buNone/>
            </a:pPr>
            <a:endParaRPr lang="en-CA" dirty="0" smtClean="0"/>
          </a:p>
          <a:p>
            <a:pPr marL="109728" indent="0" algn="ctr">
              <a:buNone/>
            </a:pP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492896"/>
            <a:ext cx="47625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69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CA" dirty="0" smtClean="0"/>
              <a:t>Supervisor:  </a:t>
            </a:r>
            <a:r>
              <a:rPr lang="en-CA" dirty="0" err="1" smtClean="0"/>
              <a:t>Ashoka</a:t>
            </a:r>
            <a:r>
              <a:rPr lang="en-CA" dirty="0" smtClean="0"/>
              <a:t> </a:t>
            </a:r>
            <a:r>
              <a:rPr lang="en-CA" dirty="0" err="1" smtClean="0"/>
              <a:t>Bhat</a:t>
            </a:r>
            <a:endParaRPr lang="en-CA" dirty="0" smtClean="0"/>
          </a:p>
          <a:p>
            <a:pPr>
              <a:buNone/>
            </a:pPr>
            <a:endParaRPr lang="en-CA" dirty="0" smtClean="0"/>
          </a:p>
          <a:p>
            <a:pPr>
              <a:buNone/>
            </a:pPr>
            <a:r>
              <a:rPr lang="en-CA" dirty="0" smtClean="0"/>
              <a:t>Task: To design and build a dc-to-dc converter 	  for charging electric vehicle batteries</a:t>
            </a:r>
          </a:p>
          <a:p>
            <a:pPr>
              <a:buNone/>
            </a:pPr>
            <a:endParaRPr lang="en-CA" dirty="0" smtClean="0"/>
          </a:p>
          <a:p>
            <a:pPr>
              <a:buNone/>
            </a:pPr>
            <a:r>
              <a:rPr lang="en-CA" dirty="0" smtClean="0"/>
              <a:t>Description:</a:t>
            </a:r>
          </a:p>
          <a:p>
            <a:r>
              <a:rPr lang="en-CA" sz="2400" dirty="0" smtClean="0"/>
              <a:t>A resonant converter using LCL-type configuration.</a:t>
            </a:r>
          </a:p>
          <a:p>
            <a:r>
              <a:rPr lang="en-CA" sz="2400" dirty="0" smtClean="0"/>
              <a:t>Couple to the vehicle using a clamping type high-frequency transformer.</a:t>
            </a:r>
            <a:endParaRPr lang="en-CA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Design Project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Management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Research</a:t>
                      </a:r>
                      <a:r>
                        <a:rPr lang="en-CA" baseline="0" dirty="0" smtClean="0"/>
                        <a:t> and Design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Conceptual</a:t>
                      </a:r>
                      <a:r>
                        <a:rPr lang="en-CA" baseline="0" dirty="0" smtClean="0"/>
                        <a:t> and Theoretical Study</a:t>
                      </a:r>
                      <a:endParaRPr lang="en-C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Neil Hindle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Allen</a:t>
                      </a:r>
                      <a:r>
                        <a:rPr lang="en-CA" baseline="0" dirty="0" smtClean="0"/>
                        <a:t> Houle</a:t>
                      </a:r>
                      <a:endParaRPr lang="en-CA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Brayden MacDonald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Nathan Bellmore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CA" dirty="0" smtClean="0"/>
                        <a:t>Jason Small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Workload Distribution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414908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“Divide and conquer” </a:t>
            </a:r>
          </a:p>
          <a:p>
            <a:r>
              <a:rPr lang="en-CA" dirty="0" smtClean="0"/>
              <a:t>	-- Julius Caesar</a:t>
            </a:r>
            <a:endParaRPr lang="en-CA" dirty="0"/>
          </a:p>
        </p:txBody>
      </p:sp>
      <p:pic>
        <p:nvPicPr>
          <p:cNvPr id="1026" name="Picture 2" descr="http://www.bible-history.com/archaeology/rome/julius-caesar-general-dictator-bu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212976"/>
            <a:ext cx="2952328" cy="3505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Safety</a:t>
            </a:r>
          </a:p>
          <a:p>
            <a:pPr lvl="1"/>
            <a:r>
              <a:rPr lang="en-CA" dirty="0" smtClean="0"/>
              <a:t>Eliminating exposed conductors</a:t>
            </a:r>
          </a:p>
          <a:p>
            <a:pPr lvl="1"/>
            <a:r>
              <a:rPr lang="en-CA" dirty="0" smtClean="0"/>
              <a:t>Automatic disconnect in the event of unexpected tension on the </a:t>
            </a:r>
            <a:r>
              <a:rPr lang="en-CA" smtClean="0"/>
              <a:t>charging connection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Efficient and reliable power transfer</a:t>
            </a:r>
          </a:p>
          <a:p>
            <a:pPr lvl="1"/>
            <a:r>
              <a:rPr lang="en-CA" dirty="0" smtClean="0"/>
              <a:t>Reduce losses</a:t>
            </a:r>
          </a:p>
          <a:p>
            <a:pPr lvl="1"/>
            <a:r>
              <a:rPr lang="en-CA" dirty="0" smtClean="0"/>
              <a:t>Improve voltage control</a:t>
            </a:r>
          </a:p>
          <a:p>
            <a:pPr lvl="1"/>
            <a:r>
              <a:rPr lang="en-CA" dirty="0" smtClean="0"/>
              <a:t>Intuitive design for automatic shut off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Design Goals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sker-kar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3645024"/>
            <a:ext cx="4012116" cy="266429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Industry Potential and Requirements</a:t>
            </a:r>
            <a:endParaRPr lang="en-CA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395536" y="1484784"/>
            <a:ext cx="8352928" cy="21602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Commercial Potential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lang="en-CA" sz="2300" dirty="0" smtClean="0"/>
              <a:t>Shift towards green technologies due to:</a:t>
            </a:r>
          </a:p>
          <a:p>
            <a:pPr marL="1078992" lvl="2" indent="-228600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</a:pPr>
            <a:r>
              <a:rPr lang="en-CA" sz="2000" dirty="0" smtClean="0"/>
              <a:t>Overconsumption of fossil fuels</a:t>
            </a:r>
          </a:p>
          <a:p>
            <a:pPr marL="1078992" lvl="2" indent="-228600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</a:pPr>
            <a:r>
              <a:rPr kumimoji="0" lang="en-C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Environmental</a:t>
            </a:r>
            <a:r>
              <a:rPr kumimoji="0" lang="en-CA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concerns</a:t>
            </a:r>
          </a:p>
          <a:p>
            <a:pPr marL="621792" lvl="1" indent="-228600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</a:pPr>
            <a:r>
              <a:rPr lang="en-CA" sz="2300" baseline="0" dirty="0" smtClean="0"/>
              <a:t>Forecasted</a:t>
            </a:r>
            <a:r>
              <a:rPr lang="en-CA" sz="2300" dirty="0" smtClean="0"/>
              <a:t> increase in electric vehicle purchasing</a:t>
            </a:r>
            <a:endParaRPr kumimoji="0" lang="en-CA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395536" y="3641568"/>
            <a:ext cx="4392488" cy="17316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Industry Requirements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CA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Standardized receptacles</a:t>
            </a:r>
            <a:r>
              <a:rPr kumimoji="0" lang="en-CA" sz="2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battery/circuitry layout</a:t>
            </a:r>
            <a:endParaRPr kumimoji="0" lang="en-CA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CA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Standard household supply</a:t>
            </a:r>
          </a:p>
          <a:p>
            <a:pPr lvl="1"/>
            <a:r>
              <a:rPr lang="en-CA" dirty="0" smtClean="0"/>
              <a:t>220VAC</a:t>
            </a:r>
            <a:endParaRPr lang="en-CA" dirty="0" smtClean="0"/>
          </a:p>
          <a:p>
            <a:r>
              <a:rPr lang="en-CA" dirty="0" smtClean="0"/>
              <a:t>Prototype would require scaling to be feasible.</a:t>
            </a:r>
          </a:p>
          <a:p>
            <a:pPr lvl="1"/>
            <a:r>
              <a:rPr lang="en-CA" dirty="0" smtClean="0"/>
              <a:t>1:10 scale selected</a:t>
            </a:r>
          </a:p>
          <a:p>
            <a:pPr lvl="1"/>
            <a:r>
              <a:rPr lang="en-CA" dirty="0" smtClean="0"/>
              <a:t>30VDC input</a:t>
            </a:r>
          </a:p>
          <a:p>
            <a:pPr lvl="1"/>
            <a:r>
              <a:rPr lang="en-CA" dirty="0" smtClean="0"/>
              <a:t>15VDC output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Supply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7624" y="4725144"/>
            <a:ext cx="1944216" cy="1080120"/>
          </a:xfrm>
        </p:spPr>
        <p:txBody>
          <a:bodyPr/>
          <a:lstStyle/>
          <a:p>
            <a:pPr>
              <a:buNone/>
            </a:pPr>
            <a:r>
              <a:rPr lang="en-CA" dirty="0" smtClean="0"/>
              <a:t>Switching Circuit</a:t>
            </a: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System Overview</a:t>
            </a:r>
            <a:endParaRPr lang="en-CA" dirty="0"/>
          </a:p>
        </p:txBody>
      </p:sp>
      <p:pic>
        <p:nvPicPr>
          <p:cNvPr id="21506" name="Picture 2" descr="https://lh5.googleusercontent.com/FRvoRYSUUtpvSm9fXaVwEwfe7cJ43OZFqE9M222QxmKrdFKKZ77u5eOsf8uZeR4-gi9FuXJBmegGEUZFSP4hJwIPweyq9NlmerT85zq3kbwf9KoX-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5949034" cy="2808312"/>
          </a:xfrm>
          <a:prstGeom prst="rect">
            <a:avLst/>
          </a:prstGeom>
          <a:noFill/>
        </p:spPr>
      </p:pic>
      <p:sp>
        <p:nvSpPr>
          <p:cNvPr id="5" name="Content Placeholder 1"/>
          <p:cNvSpPr txBox="1">
            <a:spLocks/>
          </p:cNvSpPr>
          <p:nvPr/>
        </p:nvSpPr>
        <p:spPr>
          <a:xfrm>
            <a:off x="3275856" y="3717032"/>
            <a:ext cx="1944216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Converter</a:t>
            </a:r>
            <a:endParaRPr kumimoji="0" lang="en-CA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6012160" y="3861048"/>
            <a:ext cx="1944216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Rectifier</a:t>
            </a:r>
            <a:endParaRPr kumimoji="0" lang="en-CA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3898776" cy="2235704"/>
          </a:xfrm>
        </p:spPr>
        <p:txBody>
          <a:bodyPr/>
          <a:lstStyle/>
          <a:p>
            <a:r>
              <a:rPr lang="en-CA" dirty="0" smtClean="0"/>
              <a:t>Series resonance</a:t>
            </a:r>
          </a:p>
          <a:p>
            <a:pPr lvl="1"/>
            <a:r>
              <a:rPr lang="en-CA" dirty="0" smtClean="0"/>
              <a:t>Voltage regulation issues at light loads</a:t>
            </a: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Converter Selection</a:t>
            </a:r>
            <a:endParaRPr lang="en-CA" dirty="0"/>
          </a:p>
        </p:txBody>
      </p:sp>
      <p:pic>
        <p:nvPicPr>
          <p:cNvPr id="4098" name="Picture 2" descr="https://lh5.googleusercontent.com/lVtJmh1VGWrpO1mr84yRwe4sbVobFoH2dJidm_24E5GIUrIIa5e8u1zygGlWhLO7TPqYCteVeaQI9eLwbtQEn7YU_YiX7Iev_XzRnDZ4Xxuv5nlDFb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492896"/>
            <a:ext cx="4419600" cy="1857376"/>
          </a:xfrm>
          <a:prstGeom prst="rect">
            <a:avLst/>
          </a:prstGeom>
          <a:noFill/>
        </p:spPr>
      </p:pic>
      <p:sp>
        <p:nvSpPr>
          <p:cNvPr id="5" name="Content Placeholder 1"/>
          <p:cNvSpPr txBox="1">
            <a:spLocks/>
          </p:cNvSpPr>
          <p:nvPr/>
        </p:nvSpPr>
        <p:spPr>
          <a:xfrm>
            <a:off x="4499992" y="1412776"/>
            <a:ext cx="3672408" cy="22357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Parallel resonance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CA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Lower efficiencies</a:t>
            </a:r>
            <a:r>
              <a:rPr kumimoji="0" lang="en-CA" sz="2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light loads</a:t>
            </a:r>
            <a:endParaRPr kumimoji="0" lang="en-CA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67544" y="4437112"/>
            <a:ext cx="8424936" cy="18002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CA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LCL –type series resonance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kumimoji="0" lang="en-CA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Inductor added in parallel to primary or secondary of transformer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/>
              <a:defRPr/>
            </a:pPr>
            <a:r>
              <a:rPr lang="en-CA" sz="2300" dirty="0" smtClean="0"/>
              <a:t>Overcomes many issues faced by conventional converters</a:t>
            </a:r>
            <a:endParaRPr kumimoji="0" lang="en-CA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H-bridge </a:t>
            </a:r>
            <a:r>
              <a:rPr lang="en-CA" dirty="0" err="1" smtClean="0"/>
              <a:t>mosfet</a:t>
            </a:r>
            <a:r>
              <a:rPr lang="en-CA" dirty="0" smtClean="0"/>
              <a:t> inverter</a:t>
            </a:r>
          </a:p>
          <a:p>
            <a:pPr lvl="1"/>
            <a:r>
              <a:rPr lang="en-CA" dirty="0" smtClean="0"/>
              <a:t>Converts DC input to square wave AC for use in the LCL-type series resonant converter.</a:t>
            </a:r>
          </a:p>
          <a:p>
            <a:pPr lvl="1"/>
            <a:r>
              <a:rPr lang="en-CA" dirty="0" smtClean="0"/>
              <a:t>Turn-off losses dictate the use of switches with fast turn-off times</a:t>
            </a:r>
          </a:p>
          <a:p>
            <a:pPr lvl="1"/>
            <a:r>
              <a:rPr lang="en-CA" dirty="0" smtClean="0"/>
              <a:t>Gating signal will be developed</a:t>
            </a:r>
          </a:p>
          <a:p>
            <a:pPr lvl="1">
              <a:buNone/>
            </a:pPr>
            <a:r>
              <a:rPr lang="en-CA" dirty="0" smtClean="0"/>
              <a:t>	by an </a:t>
            </a:r>
            <a:r>
              <a:rPr lang="en-CA" dirty="0" err="1" smtClean="0"/>
              <a:t>Arduino</a:t>
            </a:r>
            <a:r>
              <a:rPr lang="en-CA" dirty="0" smtClean="0"/>
              <a:t> Microcontroller</a:t>
            </a:r>
            <a:endParaRPr lang="en-C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Switching Circuit</a:t>
            </a:r>
            <a:endParaRPr lang="en-CA" dirty="0"/>
          </a:p>
        </p:txBody>
      </p:sp>
      <p:pic>
        <p:nvPicPr>
          <p:cNvPr id="3074" name="Picture 2" descr="https://lh5.googleusercontent.com/sWCa9npKM4FXX5quCPIqQiEhrikDUW8qLvYtfCZ9CG3CjhoZIXmIppyDjs3v-cPYA3lk-Gxh9upIbEAiW6Ebqq1B3VgRZW6fhXVqsHm2zVnhId3Q8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284984"/>
            <a:ext cx="2085975" cy="2505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194</TotalTime>
  <Words>284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DC-DC Converter for Charging Electric Vehicle Batteries</vt:lpstr>
      <vt:lpstr>Design Project</vt:lpstr>
      <vt:lpstr>Workload Distribution</vt:lpstr>
      <vt:lpstr>Design Goals</vt:lpstr>
      <vt:lpstr>Industry Potential and Requirements</vt:lpstr>
      <vt:lpstr>Supply</vt:lpstr>
      <vt:lpstr>System Overview</vt:lpstr>
      <vt:lpstr>Converter Selection</vt:lpstr>
      <vt:lpstr>Switching Circuit</vt:lpstr>
      <vt:lpstr>Rectifier Circuit</vt:lpstr>
      <vt:lpstr>Control Circuit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DC-DC Converter for Charging Electric Vehicle Batteries</dc:title>
  <dc:creator>Neil</dc:creator>
  <cp:lastModifiedBy>Allen</cp:lastModifiedBy>
  <cp:revision>22</cp:revision>
  <dcterms:created xsi:type="dcterms:W3CDTF">2012-07-29T06:12:21Z</dcterms:created>
  <dcterms:modified xsi:type="dcterms:W3CDTF">2012-07-31T22:35:04Z</dcterms:modified>
</cp:coreProperties>
</file>